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4"/>
    <p:sldMasterId id="2147483712" r:id="rId5"/>
  </p:sldMasterIdLst>
  <p:notesMasterIdLst>
    <p:notesMasterId r:id="rId142"/>
  </p:notesMasterIdLst>
  <p:handoutMasterIdLst>
    <p:handoutMasterId r:id="rId143"/>
  </p:handoutMasterIdLst>
  <p:sldIdLst>
    <p:sldId id="292" r:id="rId6"/>
    <p:sldId id="324" r:id="rId7"/>
    <p:sldId id="378" r:id="rId8"/>
    <p:sldId id="365" r:id="rId9"/>
    <p:sldId id="332" r:id="rId10"/>
    <p:sldId id="333" r:id="rId11"/>
    <p:sldId id="334" r:id="rId12"/>
    <p:sldId id="335" r:id="rId13"/>
    <p:sldId id="336" r:id="rId14"/>
    <p:sldId id="339" r:id="rId15"/>
    <p:sldId id="340" r:id="rId16"/>
    <p:sldId id="338" r:id="rId17"/>
    <p:sldId id="341" r:id="rId18"/>
    <p:sldId id="342" r:id="rId19"/>
    <p:sldId id="343" r:id="rId20"/>
    <p:sldId id="337" r:id="rId21"/>
    <p:sldId id="414" r:id="rId22"/>
    <p:sldId id="417" r:id="rId23"/>
    <p:sldId id="412" r:id="rId24"/>
    <p:sldId id="413" r:id="rId25"/>
    <p:sldId id="409" r:id="rId26"/>
    <p:sldId id="344" r:id="rId27"/>
    <p:sldId id="345" r:id="rId28"/>
    <p:sldId id="346" r:id="rId29"/>
    <p:sldId id="372" r:id="rId30"/>
    <p:sldId id="410" r:id="rId31"/>
    <p:sldId id="347" r:id="rId32"/>
    <p:sldId id="348" r:id="rId33"/>
    <p:sldId id="349" r:id="rId34"/>
    <p:sldId id="373" r:id="rId35"/>
    <p:sldId id="411" r:id="rId36"/>
    <p:sldId id="350" r:id="rId37"/>
    <p:sldId id="351" r:id="rId38"/>
    <p:sldId id="376" r:id="rId39"/>
    <p:sldId id="374" r:id="rId40"/>
    <p:sldId id="352" r:id="rId41"/>
    <p:sldId id="353" r:id="rId42"/>
    <p:sldId id="354" r:id="rId43"/>
    <p:sldId id="355" r:id="rId44"/>
    <p:sldId id="356" r:id="rId45"/>
    <p:sldId id="359" r:id="rId46"/>
    <p:sldId id="360" r:id="rId47"/>
    <p:sldId id="316" r:id="rId48"/>
    <p:sldId id="326" r:id="rId49"/>
    <p:sldId id="327" r:id="rId50"/>
    <p:sldId id="370" r:id="rId51"/>
    <p:sldId id="367" r:id="rId52"/>
    <p:sldId id="368" r:id="rId53"/>
    <p:sldId id="366" r:id="rId54"/>
    <p:sldId id="418" r:id="rId55"/>
    <p:sldId id="419" r:id="rId56"/>
    <p:sldId id="420" r:id="rId57"/>
    <p:sldId id="421" r:id="rId58"/>
    <p:sldId id="422" r:id="rId59"/>
    <p:sldId id="423" r:id="rId60"/>
    <p:sldId id="424" r:id="rId61"/>
    <p:sldId id="425" r:id="rId62"/>
    <p:sldId id="426" r:id="rId63"/>
    <p:sldId id="383" r:id="rId64"/>
    <p:sldId id="382" r:id="rId65"/>
    <p:sldId id="384" r:id="rId66"/>
    <p:sldId id="385" r:id="rId67"/>
    <p:sldId id="386" r:id="rId68"/>
    <p:sldId id="387" r:id="rId69"/>
    <p:sldId id="388" r:id="rId70"/>
    <p:sldId id="389" r:id="rId71"/>
    <p:sldId id="393" r:id="rId72"/>
    <p:sldId id="394" r:id="rId73"/>
    <p:sldId id="395" r:id="rId74"/>
    <p:sldId id="396" r:id="rId75"/>
    <p:sldId id="390" r:id="rId76"/>
    <p:sldId id="427" r:id="rId77"/>
    <p:sldId id="512" r:id="rId78"/>
    <p:sldId id="428" r:id="rId79"/>
    <p:sldId id="429" r:id="rId80"/>
    <p:sldId id="431" r:id="rId81"/>
    <p:sldId id="433" r:id="rId82"/>
    <p:sldId id="434" r:id="rId83"/>
    <p:sldId id="437" r:id="rId84"/>
    <p:sldId id="438" r:id="rId85"/>
    <p:sldId id="439" r:id="rId86"/>
    <p:sldId id="440" r:id="rId87"/>
    <p:sldId id="441" r:id="rId88"/>
    <p:sldId id="442" r:id="rId89"/>
    <p:sldId id="444" r:id="rId90"/>
    <p:sldId id="459" r:id="rId91"/>
    <p:sldId id="445" r:id="rId92"/>
    <p:sldId id="446" r:id="rId93"/>
    <p:sldId id="447" r:id="rId94"/>
    <p:sldId id="448" r:id="rId95"/>
    <p:sldId id="449" r:id="rId96"/>
    <p:sldId id="450" r:id="rId97"/>
    <p:sldId id="451" r:id="rId98"/>
    <p:sldId id="452" r:id="rId99"/>
    <p:sldId id="513" r:id="rId100"/>
    <p:sldId id="454" r:id="rId101"/>
    <p:sldId id="455" r:id="rId102"/>
    <p:sldId id="456" r:id="rId103"/>
    <p:sldId id="457" r:id="rId104"/>
    <p:sldId id="458" r:id="rId105"/>
    <p:sldId id="460" r:id="rId106"/>
    <p:sldId id="461" r:id="rId107"/>
    <p:sldId id="462" r:id="rId108"/>
    <p:sldId id="463" r:id="rId109"/>
    <p:sldId id="514" r:id="rId110"/>
    <p:sldId id="468" r:id="rId111"/>
    <p:sldId id="471" r:id="rId112"/>
    <p:sldId id="472" r:id="rId113"/>
    <p:sldId id="470" r:id="rId114"/>
    <p:sldId id="473" r:id="rId115"/>
    <p:sldId id="474" r:id="rId116"/>
    <p:sldId id="475" r:id="rId117"/>
    <p:sldId id="477" r:id="rId118"/>
    <p:sldId id="481" r:id="rId119"/>
    <p:sldId id="482" r:id="rId120"/>
    <p:sldId id="483" r:id="rId121"/>
    <p:sldId id="484" r:id="rId122"/>
    <p:sldId id="515" r:id="rId123"/>
    <p:sldId id="487" r:id="rId124"/>
    <p:sldId id="493" r:id="rId125"/>
    <p:sldId id="490" r:id="rId126"/>
    <p:sldId id="491" r:id="rId127"/>
    <p:sldId id="492" r:id="rId128"/>
    <p:sldId id="495" r:id="rId129"/>
    <p:sldId id="497" r:id="rId130"/>
    <p:sldId id="499" r:id="rId131"/>
    <p:sldId id="516" r:id="rId132"/>
    <p:sldId id="501" r:id="rId133"/>
    <p:sldId id="503" r:id="rId134"/>
    <p:sldId id="504" r:id="rId135"/>
    <p:sldId id="505" r:id="rId136"/>
    <p:sldId id="506" r:id="rId137"/>
    <p:sldId id="508" r:id="rId138"/>
    <p:sldId id="509" r:id="rId139"/>
    <p:sldId id="510" r:id="rId140"/>
    <p:sldId id="511" r:id="rId1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slides" id="{37884759-E09A-4CD1-B641-FAAE838EFEE7}">
          <p14:sldIdLst>
            <p14:sldId id="292"/>
            <p14:sldId id="324"/>
            <p14:sldId id="378"/>
            <p14:sldId id="365"/>
            <p14:sldId id="332"/>
            <p14:sldId id="333"/>
            <p14:sldId id="334"/>
            <p14:sldId id="335"/>
            <p14:sldId id="336"/>
            <p14:sldId id="339"/>
            <p14:sldId id="340"/>
            <p14:sldId id="338"/>
            <p14:sldId id="341"/>
            <p14:sldId id="342"/>
            <p14:sldId id="343"/>
            <p14:sldId id="337"/>
            <p14:sldId id="414"/>
            <p14:sldId id="417"/>
            <p14:sldId id="412"/>
            <p14:sldId id="413"/>
            <p14:sldId id="409"/>
            <p14:sldId id="344"/>
            <p14:sldId id="345"/>
            <p14:sldId id="346"/>
            <p14:sldId id="372"/>
            <p14:sldId id="410"/>
            <p14:sldId id="347"/>
            <p14:sldId id="348"/>
            <p14:sldId id="349"/>
            <p14:sldId id="373"/>
            <p14:sldId id="411"/>
            <p14:sldId id="350"/>
            <p14:sldId id="351"/>
            <p14:sldId id="376"/>
            <p14:sldId id="374"/>
            <p14:sldId id="352"/>
            <p14:sldId id="353"/>
            <p14:sldId id="354"/>
            <p14:sldId id="355"/>
            <p14:sldId id="356"/>
            <p14:sldId id="359"/>
            <p14:sldId id="360"/>
          </p14:sldIdLst>
        </p14:section>
        <p14:section name="backup slides" id="{307B8CFE-F923-4061-AB3E-CC6C0EED9559}">
          <p14:sldIdLst>
            <p14:sldId id="316"/>
            <p14:sldId id="326"/>
            <p14:sldId id="327"/>
            <p14:sldId id="370"/>
            <p14:sldId id="367"/>
            <p14:sldId id="368"/>
            <p14:sldId id="366"/>
            <p14:sldId id="418"/>
            <p14:sldId id="419"/>
            <p14:sldId id="420"/>
            <p14:sldId id="421"/>
            <p14:sldId id="422"/>
            <p14:sldId id="423"/>
            <p14:sldId id="424"/>
            <p14:sldId id="425"/>
            <p14:sldId id="426"/>
          </p14:sldIdLst>
        </p14:section>
        <p14:section name="PhoneGap Background" id="{2C51C7FC-EAD3-455C-9F65-3C4EFD70B3B8}">
          <p14:sldIdLst>
            <p14:sldId id="383"/>
            <p14:sldId id="382"/>
            <p14:sldId id="384"/>
            <p14:sldId id="385"/>
            <p14:sldId id="386"/>
            <p14:sldId id="387"/>
            <p14:sldId id="388"/>
            <p14:sldId id="389"/>
            <p14:sldId id="393"/>
            <p14:sldId id="394"/>
            <p14:sldId id="395"/>
            <p14:sldId id="396"/>
            <p14:sldId id="390"/>
            <p14:sldId id="427"/>
          </p14:sldIdLst>
        </p14:section>
        <p14:section name="HTML5 Backgrounder" id="{EF256082-140F-4930-9A56-5145E9D843C9}">
          <p14:sldIdLst>
            <p14:sldId id="512"/>
            <p14:sldId id="428"/>
            <p14:sldId id="429"/>
            <p14:sldId id="431"/>
            <p14:sldId id="433"/>
            <p14:sldId id="434"/>
            <p14:sldId id="437"/>
            <p14:sldId id="438"/>
            <p14:sldId id="439"/>
            <p14:sldId id="440"/>
            <p14:sldId id="441"/>
            <p14:sldId id="442"/>
            <p14:sldId id="444"/>
            <p14:sldId id="459"/>
            <p14:sldId id="445"/>
            <p14:sldId id="446"/>
            <p14:sldId id="447"/>
            <p14:sldId id="448"/>
            <p14:sldId id="449"/>
            <p14:sldId id="450"/>
            <p14:sldId id="451"/>
            <p14:sldId id="452"/>
            <p14:sldId id="513"/>
            <p14:sldId id="454"/>
            <p14:sldId id="455"/>
            <p14:sldId id="456"/>
            <p14:sldId id="457"/>
            <p14:sldId id="458"/>
            <p14:sldId id="460"/>
            <p14:sldId id="461"/>
            <p14:sldId id="462"/>
            <p14:sldId id="463"/>
            <p14:sldId id="514"/>
            <p14:sldId id="468"/>
            <p14:sldId id="471"/>
            <p14:sldId id="472"/>
            <p14:sldId id="470"/>
            <p14:sldId id="473"/>
            <p14:sldId id="474"/>
            <p14:sldId id="475"/>
            <p14:sldId id="477"/>
            <p14:sldId id="481"/>
            <p14:sldId id="482"/>
            <p14:sldId id="483"/>
            <p14:sldId id="484"/>
            <p14:sldId id="515"/>
            <p14:sldId id="487"/>
            <p14:sldId id="493"/>
            <p14:sldId id="490"/>
            <p14:sldId id="491"/>
            <p14:sldId id="492"/>
            <p14:sldId id="495"/>
            <p14:sldId id="497"/>
            <p14:sldId id="499"/>
            <p14:sldId id="516"/>
            <p14:sldId id="501"/>
            <p14:sldId id="503"/>
            <p14:sldId id="504"/>
            <p14:sldId id="505"/>
            <p14:sldId id="506"/>
            <p14:sldId id="508"/>
            <p14:sldId id="509"/>
            <p14:sldId id="510"/>
            <p14:sldId id="511"/>
          </p14:sldIdLst>
        </p14:section>
      </p14:sectionLst>
    </p:ext>
    <p:ext uri="{EFAFB233-063F-42B5-8137-9DF3F51BA10A}">
      <p15:sldGuideLst xmlns:p15="http://schemas.microsoft.com/office/powerpoint/2012/main">
        <p15:guide id="1" orient="horz" pos="2448">
          <p15:clr>
            <a:srgbClr val="A4A3A4"/>
          </p15:clr>
        </p15:guide>
        <p15:guide id="2" orient="horz" pos="1008">
          <p15:clr>
            <a:srgbClr val="A4A3A4"/>
          </p15:clr>
        </p15:guide>
        <p15:guide id="3" orient="horz" pos="912">
          <p15:clr>
            <a:srgbClr val="A4A3A4"/>
          </p15:clr>
        </p15:guide>
        <p15:guide id="4" orient="horz" pos="3872">
          <p15:clr>
            <a:srgbClr val="A4A3A4"/>
          </p15:clr>
        </p15:guide>
        <p15:guide id="5" orient="horz" pos="179">
          <p15:clr>
            <a:srgbClr val="A4A3A4"/>
          </p15:clr>
        </p15:guide>
        <p15:guide id="6" orient="horz" pos="4232">
          <p15:clr>
            <a:srgbClr val="A4A3A4"/>
          </p15:clr>
        </p15:guide>
        <p15:guide id="7" pos="2880">
          <p15:clr>
            <a:srgbClr val="A4A3A4"/>
          </p15:clr>
        </p15:guide>
        <p15:guide id="8" pos="288">
          <p15:clr>
            <a:srgbClr val="A4A3A4"/>
          </p15:clr>
        </p15:guide>
        <p15:guide id="9" pos="547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E2FF"/>
    <a:srgbClr val="FFBFBF"/>
    <a:srgbClr val="000000"/>
    <a:srgbClr val="0071C5"/>
    <a:srgbClr val="B4BABD"/>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05" autoAdjust="0"/>
    <p:restoredTop sz="82057" autoAdjust="0"/>
  </p:normalViewPr>
  <p:slideViewPr>
    <p:cSldViewPr snapToGrid="0" showGuides="1">
      <p:cViewPr varScale="1">
        <p:scale>
          <a:sx n="85" d="100"/>
          <a:sy n="85" d="100"/>
        </p:scale>
        <p:origin x="1482" y="60"/>
      </p:cViewPr>
      <p:guideLst>
        <p:guide orient="horz" pos="2448"/>
        <p:guide orient="horz" pos="1008"/>
        <p:guide orient="horz" pos="912"/>
        <p:guide orient="horz" pos="3872"/>
        <p:guide orient="horz" pos="179"/>
        <p:guide orient="horz" pos="4232"/>
        <p:guide pos="2880"/>
        <p:guide pos="288"/>
        <p:guide pos="5472"/>
      </p:guideLst>
    </p:cSldViewPr>
  </p:slideViewPr>
  <p:notesTextViewPr>
    <p:cViewPr>
      <p:scale>
        <a:sx n="100" d="100"/>
        <a:sy n="100" d="100"/>
      </p:scale>
      <p:origin x="0" y="0"/>
    </p:cViewPr>
  </p:notesTextViewPr>
  <p:sorterViewPr>
    <p:cViewPr varScale="1">
      <p:scale>
        <a:sx n="100" d="100"/>
        <a:sy n="100" d="100"/>
      </p:scale>
      <p:origin x="0" y="-2796"/>
    </p:cViewPr>
  </p:sorterViewPr>
  <p:notesViewPr>
    <p:cSldViewPr snapToGrid="0">
      <p:cViewPr varScale="1">
        <p:scale>
          <a:sx n="77" d="100"/>
          <a:sy n="77" d="100"/>
        </p:scale>
        <p:origin x="2724" y="1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presProps" Target="presProps.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slide" Target="slides/slide103.xml"/><Relationship Id="rId116" Type="http://schemas.openxmlformats.org/officeDocument/2006/relationships/slide" Target="slides/slide111.xml"/><Relationship Id="rId124" Type="http://schemas.openxmlformats.org/officeDocument/2006/relationships/slide" Target="slides/slide119.xml"/><Relationship Id="rId129" Type="http://schemas.openxmlformats.org/officeDocument/2006/relationships/slide" Target="slides/slide124.xml"/><Relationship Id="rId137" Type="http://schemas.openxmlformats.org/officeDocument/2006/relationships/slide" Target="slides/slide13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slide" Target="slides/slide106.xml"/><Relationship Id="rId132" Type="http://schemas.openxmlformats.org/officeDocument/2006/relationships/slide" Target="slides/slide127.xml"/><Relationship Id="rId140" Type="http://schemas.openxmlformats.org/officeDocument/2006/relationships/slide" Target="slides/slide135.xml"/><Relationship Id="rId14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slide" Target="slides/slide109.xml"/><Relationship Id="rId119" Type="http://schemas.openxmlformats.org/officeDocument/2006/relationships/slide" Target="slides/slide114.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0"/>
          <c:order val="0"/>
          <c:tx>
            <c:strRef>
              <c:f>Sheet1!$B$1</c:f>
              <c:strCache>
                <c:ptCount val="1"/>
                <c:pt idx="0">
                  <c:v>Android</c:v>
                </c:pt>
              </c:strCache>
            </c:strRef>
          </c:tx>
          <c:spPr>
            <a:solidFill>
              <a:srgbClr val="00AEEF">
                <a:alpha val="50196"/>
              </a:srgbClr>
            </a:solidFill>
            <a:ln>
              <a:noFill/>
            </a:ln>
            <a:effectLst/>
          </c:spPr>
          <c:cat>
            <c:numRef>
              <c:f>Sheet1!$A$2:$A$5</c:f>
              <c:numCache>
                <c:formatCode>General</c:formatCode>
                <c:ptCount val="4"/>
                <c:pt idx="0">
                  <c:v>2012</c:v>
                </c:pt>
                <c:pt idx="1">
                  <c:v>2013</c:v>
                </c:pt>
                <c:pt idx="2">
                  <c:v>2014</c:v>
                </c:pt>
                <c:pt idx="3">
                  <c:v>2017</c:v>
                </c:pt>
              </c:numCache>
            </c:numRef>
          </c:cat>
          <c:val>
            <c:numRef>
              <c:f>Sheet1!$B$2:$B$5</c:f>
              <c:numCache>
                <c:formatCode>#,##0</c:formatCode>
                <c:ptCount val="4"/>
                <c:pt idx="0">
                  <c:v>497082</c:v>
                </c:pt>
                <c:pt idx="1">
                  <c:v>860937</c:v>
                </c:pt>
                <c:pt idx="2">
                  <c:v>1069503</c:v>
                </c:pt>
                <c:pt idx="3">
                  <c:v>1468619</c:v>
                </c:pt>
              </c:numCache>
            </c:numRef>
          </c:val>
        </c:ser>
        <c:ser>
          <c:idx val="1"/>
          <c:order val="1"/>
          <c:tx>
            <c:strRef>
              <c:f>Sheet1!$C$1</c:f>
              <c:strCache>
                <c:ptCount val="1"/>
                <c:pt idx="0">
                  <c:v>Windows</c:v>
                </c:pt>
              </c:strCache>
            </c:strRef>
          </c:tx>
          <c:spPr>
            <a:solidFill>
              <a:srgbClr val="A6CE39">
                <a:alpha val="50196"/>
              </a:srgbClr>
            </a:solidFill>
            <a:ln>
              <a:noFill/>
            </a:ln>
            <a:effectLst/>
          </c:spPr>
          <c:cat>
            <c:numRef>
              <c:f>Sheet1!$A$2:$A$5</c:f>
              <c:numCache>
                <c:formatCode>General</c:formatCode>
                <c:ptCount val="4"/>
                <c:pt idx="0">
                  <c:v>2012</c:v>
                </c:pt>
                <c:pt idx="1">
                  <c:v>2013</c:v>
                </c:pt>
                <c:pt idx="2">
                  <c:v>2014</c:v>
                </c:pt>
                <c:pt idx="3">
                  <c:v>2017</c:v>
                </c:pt>
              </c:numCache>
            </c:numRef>
          </c:cat>
          <c:val>
            <c:numRef>
              <c:f>Sheet1!$C$2:$C$5</c:f>
              <c:numCache>
                <c:formatCode>#,##0</c:formatCode>
                <c:ptCount val="4"/>
                <c:pt idx="0">
                  <c:v>346457</c:v>
                </c:pt>
                <c:pt idx="1">
                  <c:v>354410</c:v>
                </c:pt>
                <c:pt idx="2">
                  <c:v>397533</c:v>
                </c:pt>
                <c:pt idx="3">
                  <c:v>570937</c:v>
                </c:pt>
              </c:numCache>
            </c:numRef>
          </c:val>
        </c:ser>
        <c:ser>
          <c:idx val="2"/>
          <c:order val="2"/>
          <c:tx>
            <c:strRef>
              <c:f>Sheet1!$D$1</c:f>
              <c:strCache>
                <c:ptCount val="1"/>
                <c:pt idx="0">
                  <c:v>iOS/MacOS</c:v>
                </c:pt>
              </c:strCache>
            </c:strRef>
          </c:tx>
          <c:spPr>
            <a:solidFill>
              <a:srgbClr val="FDB813">
                <a:alpha val="50196"/>
              </a:srgbClr>
            </a:solidFill>
            <a:ln>
              <a:noFill/>
            </a:ln>
            <a:effectLst/>
          </c:spPr>
          <c:cat>
            <c:numRef>
              <c:f>Sheet1!$A$2:$A$5</c:f>
              <c:numCache>
                <c:formatCode>General</c:formatCode>
                <c:ptCount val="4"/>
                <c:pt idx="0">
                  <c:v>2012</c:v>
                </c:pt>
                <c:pt idx="1">
                  <c:v>2013</c:v>
                </c:pt>
                <c:pt idx="2">
                  <c:v>2014</c:v>
                </c:pt>
                <c:pt idx="3">
                  <c:v>2017</c:v>
                </c:pt>
              </c:numCache>
            </c:numRef>
          </c:cat>
          <c:val>
            <c:numRef>
              <c:f>Sheet1!$D$2:$D$5</c:f>
              <c:numCache>
                <c:formatCode>#,##0</c:formatCode>
                <c:ptCount val="4"/>
                <c:pt idx="0">
                  <c:v>212899</c:v>
                </c:pt>
                <c:pt idx="1">
                  <c:v>293428</c:v>
                </c:pt>
                <c:pt idx="2">
                  <c:v>359483</c:v>
                </c:pt>
                <c:pt idx="3">
                  <c:v>504147</c:v>
                </c:pt>
              </c:numCache>
            </c:numRef>
          </c:val>
        </c:ser>
        <c:ser>
          <c:idx val="3"/>
          <c:order val="3"/>
          <c:tx>
            <c:strRef>
              <c:f>Sheet1!$E$1</c:f>
              <c:strCache>
                <c:ptCount val="1"/>
                <c:pt idx="0">
                  <c:v>RIM</c:v>
                </c:pt>
              </c:strCache>
            </c:strRef>
          </c:tx>
          <c:spPr>
            <a:solidFill>
              <a:schemeClr val="accent6"/>
            </a:solidFill>
            <a:ln>
              <a:noFill/>
            </a:ln>
            <a:effectLst/>
          </c:spPr>
          <c:cat>
            <c:numRef>
              <c:f>Sheet1!$A$2:$A$5</c:f>
              <c:numCache>
                <c:formatCode>General</c:formatCode>
                <c:ptCount val="4"/>
                <c:pt idx="0">
                  <c:v>2012</c:v>
                </c:pt>
                <c:pt idx="1">
                  <c:v>2013</c:v>
                </c:pt>
                <c:pt idx="2">
                  <c:v>2014</c:v>
                </c:pt>
                <c:pt idx="3">
                  <c:v>2017</c:v>
                </c:pt>
              </c:numCache>
            </c:numRef>
          </c:cat>
          <c:val>
            <c:numRef>
              <c:f>Sheet1!$E$2:$E$5</c:f>
              <c:numCache>
                <c:formatCode>#,##0</c:formatCode>
                <c:ptCount val="4"/>
                <c:pt idx="0">
                  <c:v>34722</c:v>
                </c:pt>
                <c:pt idx="1">
                  <c:v>31253</c:v>
                </c:pt>
                <c:pt idx="2">
                  <c:v>27150</c:v>
                </c:pt>
                <c:pt idx="3">
                  <c:v>24121</c:v>
                </c:pt>
              </c:numCache>
            </c:numRef>
          </c:val>
        </c:ser>
        <c:ser>
          <c:idx val="4"/>
          <c:order val="4"/>
          <c:tx>
            <c:strRef>
              <c:f>Sheet1!$F$1</c:f>
              <c:strCache>
                <c:ptCount val="1"/>
                <c:pt idx="0">
                  <c:v>Others</c:v>
                </c:pt>
              </c:strCache>
            </c:strRef>
          </c:tx>
          <c:spPr>
            <a:solidFill>
              <a:srgbClr val="C00000">
                <a:alpha val="50196"/>
              </a:srgbClr>
            </a:solidFill>
            <a:ln>
              <a:noFill/>
            </a:ln>
            <a:effectLst/>
          </c:spPr>
          <c:cat>
            <c:numRef>
              <c:f>Sheet1!$A$2:$A$5</c:f>
              <c:numCache>
                <c:formatCode>General</c:formatCode>
                <c:ptCount val="4"/>
                <c:pt idx="0">
                  <c:v>2012</c:v>
                </c:pt>
                <c:pt idx="1">
                  <c:v>2013</c:v>
                </c:pt>
                <c:pt idx="2">
                  <c:v>2014</c:v>
                </c:pt>
                <c:pt idx="3">
                  <c:v>2017</c:v>
                </c:pt>
              </c:numCache>
            </c:numRef>
          </c:cat>
          <c:val>
            <c:numRef>
              <c:f>Sheet1!$F$2:$F$5</c:f>
              <c:numCache>
                <c:formatCode>#,##0</c:formatCode>
                <c:ptCount val="4"/>
                <c:pt idx="0">
                  <c:v>1122213</c:v>
                </c:pt>
                <c:pt idx="1">
                  <c:v>871718</c:v>
                </c:pt>
                <c:pt idx="2">
                  <c:v>702786</c:v>
                </c:pt>
                <c:pt idx="3">
                  <c:v>396959</c:v>
                </c:pt>
              </c:numCache>
            </c:numRef>
          </c:val>
        </c:ser>
        <c:dLbls>
          <c:showLegendKey val="0"/>
          <c:showVal val="0"/>
          <c:showCatName val="0"/>
          <c:showSerName val="0"/>
          <c:showPercent val="0"/>
          <c:showBubbleSize val="0"/>
        </c:dLbls>
        <c:axId val="296992480"/>
        <c:axId val="296994048"/>
      </c:areaChart>
      <c:catAx>
        <c:axId val="296992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96994048"/>
        <c:crosses val="autoZero"/>
        <c:auto val="1"/>
        <c:lblAlgn val="ctr"/>
        <c:lblOffset val="100"/>
        <c:noMultiLvlLbl val="0"/>
      </c:catAx>
      <c:valAx>
        <c:axId val="296994048"/>
        <c:scaling>
          <c:orientation val="minMax"/>
          <c:max val="300000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96992480"/>
        <c:crosses val="autoZero"/>
        <c:crossBetween val="midCat"/>
      </c:valAx>
      <c:spPr>
        <a:noFill/>
        <a:ln>
          <a:noFill/>
        </a:ln>
        <a:effectLst/>
      </c:spPr>
    </c:plotArea>
    <c:plotVisOnly val="1"/>
    <c:dispBlanksAs val="zero"/>
    <c:showDLblsOverMax val="0"/>
  </c:chart>
  <c:spPr>
    <a:noFill/>
    <a:ln>
      <a:noFill/>
    </a:ln>
    <a:effectLst/>
  </c:spPr>
  <c:txPr>
    <a:bodyPr/>
    <a:lstStyle/>
    <a:p>
      <a:pPr>
        <a:defRPr baseline="0">
          <a:solidFill>
            <a:schemeClr val="tx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r>
              <a:rPr lang="en-US"/>
              <a:t>Worldwide Device Shipments by OS </a:t>
            </a:r>
            <a:br>
              <a:rPr lang="en-US"/>
            </a:br>
            <a:r>
              <a:rPr lang="en-US"/>
              <a:t>(Thousands of Units)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endParaRPr lang="en-US"/>
        </a:p>
      </c:txPr>
    </c:title>
    <c:autoTitleDeleted val="0"/>
    <c:plotArea>
      <c:layout/>
      <c:areaChart>
        <c:grouping val="stacked"/>
        <c:varyColors val="0"/>
        <c:ser>
          <c:idx val="0"/>
          <c:order val="0"/>
          <c:tx>
            <c:strRef>
              <c:f>Sheet1!$B$1</c:f>
              <c:strCache>
                <c:ptCount val="1"/>
                <c:pt idx="0">
                  <c:v>Android</c:v>
                </c:pt>
              </c:strCache>
            </c:strRef>
          </c:tx>
          <c:spPr>
            <a:solidFill>
              <a:srgbClr val="00AEEF">
                <a:alpha val="50196"/>
              </a:srgbClr>
            </a:solidFill>
            <a:ln>
              <a:noFill/>
            </a:ln>
            <a:effectLst/>
          </c:spPr>
          <c:cat>
            <c:numRef>
              <c:f>Sheet1!$A$2:$A$5</c:f>
              <c:numCache>
                <c:formatCode>General</c:formatCode>
                <c:ptCount val="4"/>
                <c:pt idx="0">
                  <c:v>2012</c:v>
                </c:pt>
                <c:pt idx="1">
                  <c:v>2013</c:v>
                </c:pt>
                <c:pt idx="2">
                  <c:v>2014</c:v>
                </c:pt>
                <c:pt idx="3">
                  <c:v>2017</c:v>
                </c:pt>
              </c:numCache>
            </c:numRef>
          </c:cat>
          <c:val>
            <c:numRef>
              <c:f>Sheet1!$B$2:$B$5</c:f>
              <c:numCache>
                <c:formatCode>#,##0</c:formatCode>
                <c:ptCount val="4"/>
                <c:pt idx="0">
                  <c:v>497082</c:v>
                </c:pt>
                <c:pt idx="1">
                  <c:v>860937</c:v>
                </c:pt>
                <c:pt idx="2">
                  <c:v>1069503</c:v>
                </c:pt>
                <c:pt idx="3">
                  <c:v>1468619</c:v>
                </c:pt>
              </c:numCache>
            </c:numRef>
          </c:val>
        </c:ser>
        <c:ser>
          <c:idx val="1"/>
          <c:order val="1"/>
          <c:tx>
            <c:strRef>
              <c:f>Sheet1!$C$1</c:f>
              <c:strCache>
                <c:ptCount val="1"/>
                <c:pt idx="0">
                  <c:v>Windows</c:v>
                </c:pt>
              </c:strCache>
            </c:strRef>
          </c:tx>
          <c:spPr>
            <a:solidFill>
              <a:srgbClr val="A6CE39">
                <a:alpha val="50196"/>
              </a:srgbClr>
            </a:solidFill>
            <a:ln>
              <a:noFill/>
            </a:ln>
            <a:effectLst/>
          </c:spPr>
          <c:cat>
            <c:numRef>
              <c:f>Sheet1!$A$2:$A$5</c:f>
              <c:numCache>
                <c:formatCode>General</c:formatCode>
                <c:ptCount val="4"/>
                <c:pt idx="0">
                  <c:v>2012</c:v>
                </c:pt>
                <c:pt idx="1">
                  <c:v>2013</c:v>
                </c:pt>
                <c:pt idx="2">
                  <c:v>2014</c:v>
                </c:pt>
                <c:pt idx="3">
                  <c:v>2017</c:v>
                </c:pt>
              </c:numCache>
            </c:numRef>
          </c:cat>
          <c:val>
            <c:numRef>
              <c:f>Sheet1!$C$2:$C$5</c:f>
              <c:numCache>
                <c:formatCode>#,##0</c:formatCode>
                <c:ptCount val="4"/>
                <c:pt idx="0">
                  <c:v>346457</c:v>
                </c:pt>
                <c:pt idx="1">
                  <c:v>354410</c:v>
                </c:pt>
                <c:pt idx="2">
                  <c:v>397533</c:v>
                </c:pt>
                <c:pt idx="3">
                  <c:v>570937</c:v>
                </c:pt>
              </c:numCache>
            </c:numRef>
          </c:val>
        </c:ser>
        <c:ser>
          <c:idx val="2"/>
          <c:order val="2"/>
          <c:tx>
            <c:strRef>
              <c:f>Sheet1!$D$1</c:f>
              <c:strCache>
                <c:ptCount val="1"/>
                <c:pt idx="0">
                  <c:v>iOS/MacOS</c:v>
                </c:pt>
              </c:strCache>
            </c:strRef>
          </c:tx>
          <c:spPr>
            <a:solidFill>
              <a:srgbClr val="FDB813">
                <a:alpha val="50196"/>
              </a:srgbClr>
            </a:solidFill>
            <a:ln>
              <a:noFill/>
            </a:ln>
            <a:effectLst/>
          </c:spPr>
          <c:cat>
            <c:numRef>
              <c:f>Sheet1!$A$2:$A$5</c:f>
              <c:numCache>
                <c:formatCode>General</c:formatCode>
                <c:ptCount val="4"/>
                <c:pt idx="0">
                  <c:v>2012</c:v>
                </c:pt>
                <c:pt idx="1">
                  <c:v>2013</c:v>
                </c:pt>
                <c:pt idx="2">
                  <c:v>2014</c:v>
                </c:pt>
                <c:pt idx="3">
                  <c:v>2017</c:v>
                </c:pt>
              </c:numCache>
            </c:numRef>
          </c:cat>
          <c:val>
            <c:numRef>
              <c:f>Sheet1!$D$2:$D$5</c:f>
              <c:numCache>
                <c:formatCode>#,##0</c:formatCode>
                <c:ptCount val="4"/>
                <c:pt idx="0">
                  <c:v>212899</c:v>
                </c:pt>
                <c:pt idx="1">
                  <c:v>293428</c:v>
                </c:pt>
                <c:pt idx="2">
                  <c:v>359483</c:v>
                </c:pt>
                <c:pt idx="3">
                  <c:v>504147</c:v>
                </c:pt>
              </c:numCache>
            </c:numRef>
          </c:val>
        </c:ser>
        <c:ser>
          <c:idx val="3"/>
          <c:order val="3"/>
          <c:tx>
            <c:strRef>
              <c:f>Sheet1!$E$1</c:f>
              <c:strCache>
                <c:ptCount val="1"/>
                <c:pt idx="0">
                  <c:v>RIM</c:v>
                </c:pt>
              </c:strCache>
            </c:strRef>
          </c:tx>
          <c:spPr>
            <a:solidFill>
              <a:schemeClr val="accent6"/>
            </a:solidFill>
            <a:ln>
              <a:noFill/>
            </a:ln>
            <a:effectLst/>
          </c:spPr>
          <c:cat>
            <c:numRef>
              <c:f>Sheet1!$A$2:$A$5</c:f>
              <c:numCache>
                <c:formatCode>General</c:formatCode>
                <c:ptCount val="4"/>
                <c:pt idx="0">
                  <c:v>2012</c:v>
                </c:pt>
                <c:pt idx="1">
                  <c:v>2013</c:v>
                </c:pt>
                <c:pt idx="2">
                  <c:v>2014</c:v>
                </c:pt>
                <c:pt idx="3">
                  <c:v>2017</c:v>
                </c:pt>
              </c:numCache>
            </c:numRef>
          </c:cat>
          <c:val>
            <c:numRef>
              <c:f>Sheet1!$E$2:$E$5</c:f>
              <c:numCache>
                <c:formatCode>#,##0</c:formatCode>
                <c:ptCount val="4"/>
                <c:pt idx="0">
                  <c:v>34722</c:v>
                </c:pt>
                <c:pt idx="1">
                  <c:v>31253</c:v>
                </c:pt>
                <c:pt idx="2">
                  <c:v>27150</c:v>
                </c:pt>
                <c:pt idx="3">
                  <c:v>24121</c:v>
                </c:pt>
              </c:numCache>
            </c:numRef>
          </c:val>
        </c:ser>
        <c:ser>
          <c:idx val="4"/>
          <c:order val="4"/>
          <c:tx>
            <c:strRef>
              <c:f>Sheet1!$F$1</c:f>
              <c:strCache>
                <c:ptCount val="1"/>
                <c:pt idx="0">
                  <c:v>Others</c:v>
                </c:pt>
              </c:strCache>
            </c:strRef>
          </c:tx>
          <c:spPr>
            <a:solidFill>
              <a:srgbClr val="C00000">
                <a:alpha val="50196"/>
              </a:srgbClr>
            </a:solidFill>
            <a:ln>
              <a:noFill/>
            </a:ln>
            <a:effectLst/>
          </c:spPr>
          <c:cat>
            <c:numRef>
              <c:f>Sheet1!$A$2:$A$5</c:f>
              <c:numCache>
                <c:formatCode>General</c:formatCode>
                <c:ptCount val="4"/>
                <c:pt idx="0">
                  <c:v>2012</c:v>
                </c:pt>
                <c:pt idx="1">
                  <c:v>2013</c:v>
                </c:pt>
                <c:pt idx="2">
                  <c:v>2014</c:v>
                </c:pt>
                <c:pt idx="3">
                  <c:v>2017</c:v>
                </c:pt>
              </c:numCache>
            </c:numRef>
          </c:cat>
          <c:val>
            <c:numRef>
              <c:f>Sheet1!$F$2:$F$5</c:f>
              <c:numCache>
                <c:formatCode>#,##0</c:formatCode>
                <c:ptCount val="4"/>
                <c:pt idx="0">
                  <c:v>1122213</c:v>
                </c:pt>
                <c:pt idx="1">
                  <c:v>871718</c:v>
                </c:pt>
                <c:pt idx="2">
                  <c:v>702786</c:v>
                </c:pt>
                <c:pt idx="3">
                  <c:v>396959</c:v>
                </c:pt>
              </c:numCache>
            </c:numRef>
          </c:val>
        </c:ser>
        <c:dLbls>
          <c:showLegendKey val="0"/>
          <c:showVal val="0"/>
          <c:showCatName val="0"/>
          <c:showSerName val="0"/>
          <c:showPercent val="0"/>
          <c:showBubbleSize val="0"/>
        </c:dLbls>
        <c:axId val="296992872"/>
        <c:axId val="298413448"/>
      </c:areaChart>
      <c:catAx>
        <c:axId val="2969928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98413448"/>
        <c:crosses val="autoZero"/>
        <c:auto val="1"/>
        <c:lblAlgn val="ctr"/>
        <c:lblOffset val="100"/>
        <c:noMultiLvlLbl val="0"/>
      </c:catAx>
      <c:valAx>
        <c:axId val="298413448"/>
        <c:scaling>
          <c:orientation val="minMax"/>
          <c:max val="300000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96992872"/>
        <c:crosses val="autoZero"/>
        <c:crossBetween val="midCat"/>
      </c:valAx>
      <c:spPr>
        <a:noFill/>
        <a:ln>
          <a:noFill/>
        </a:ln>
        <a:effectLst/>
      </c:spPr>
    </c:plotArea>
    <c:legend>
      <c:legendPos val="b"/>
      <c:layout>
        <c:manualLayout>
          <c:xMode val="edge"/>
          <c:yMode val="edge"/>
          <c:x val="0.10060100126373091"/>
          <c:y val="0.20661280109595859"/>
          <c:w val="0.5487979974725381"/>
          <c:h val="5.005700390856349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zero"/>
    <c:showDLblsOverMax val="0"/>
  </c:chart>
  <c:spPr>
    <a:noFill/>
    <a:ln>
      <a:noFill/>
    </a:ln>
    <a:effectLst/>
  </c:spPr>
  <c:txPr>
    <a:bodyPr/>
    <a:lstStyle/>
    <a:p>
      <a:pPr>
        <a:defRPr baseline="0">
          <a:solidFill>
            <a:schemeClr val="tx1"/>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r>
              <a:rPr lang="en-US" dirty="0"/>
              <a:t>Worldwide Device Shipments by </a:t>
            </a:r>
            <a:r>
              <a:rPr lang="en-US" dirty="0" smtClean="0"/>
              <a:t>Segment</a:t>
            </a:r>
            <a:br>
              <a:rPr lang="en-US" dirty="0" smtClean="0"/>
            </a:br>
            <a:r>
              <a:rPr lang="en-US" dirty="0" smtClean="0"/>
              <a:t>(</a:t>
            </a:r>
            <a:r>
              <a:rPr lang="en-US" dirty="0"/>
              <a:t>Thousands of Units)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endParaRPr lang="en-US"/>
        </a:p>
      </c:txPr>
    </c:title>
    <c:autoTitleDeleted val="0"/>
    <c:plotArea>
      <c:layout/>
      <c:areaChart>
        <c:grouping val="stacked"/>
        <c:varyColors val="0"/>
        <c:ser>
          <c:idx val="0"/>
          <c:order val="0"/>
          <c:tx>
            <c:strRef>
              <c:f>Sheet1!$B$1</c:f>
              <c:strCache>
                <c:ptCount val="1"/>
                <c:pt idx="0">
                  <c:v>PC</c:v>
                </c:pt>
              </c:strCache>
            </c:strRef>
          </c:tx>
          <c:spPr>
            <a:solidFill>
              <a:srgbClr val="93E2FF">
                <a:alpha val="49804"/>
              </a:srgbClr>
            </a:solidFill>
            <a:ln>
              <a:noFill/>
            </a:ln>
            <a:effectLst/>
          </c:spPr>
          <c:cat>
            <c:strRef>
              <c:f>Sheet1!$A$2:$A$5</c:f>
              <c:strCache>
                <c:ptCount val="4"/>
                <c:pt idx="0">
                  <c:v>2012</c:v>
                </c:pt>
                <c:pt idx="1">
                  <c:v>2013</c:v>
                </c:pt>
                <c:pt idx="2">
                  <c:v>2014</c:v>
                </c:pt>
                <c:pt idx="3">
                  <c:v>2017</c:v>
                </c:pt>
              </c:strCache>
            </c:strRef>
          </c:cat>
          <c:val>
            <c:numRef>
              <c:f>Sheet1!$B$2:$B$5</c:f>
              <c:numCache>
                <c:formatCode>#,##0</c:formatCode>
                <c:ptCount val="4"/>
                <c:pt idx="0">
                  <c:v>351085</c:v>
                </c:pt>
                <c:pt idx="1">
                  <c:v>338821</c:v>
                </c:pt>
                <c:pt idx="2">
                  <c:v>341002</c:v>
                </c:pt>
                <c:pt idx="3">
                  <c:v>367962</c:v>
                </c:pt>
              </c:numCache>
            </c:numRef>
          </c:val>
        </c:ser>
        <c:ser>
          <c:idx val="1"/>
          <c:order val="1"/>
          <c:tx>
            <c:strRef>
              <c:f>Sheet1!#REF!</c:f>
              <c:strCache>
                <c:ptCount val="1"/>
                <c:pt idx="0">
                  <c:v>#REF!</c:v>
                </c:pt>
              </c:strCache>
            </c:strRef>
          </c:tx>
          <c:spPr>
            <a:solidFill>
              <a:schemeClr val="accent4"/>
            </a:solidFill>
            <a:ln>
              <a:noFill/>
            </a:ln>
            <a:effectLst/>
          </c:spPr>
          <c:cat>
            <c:strRef>
              <c:f>Sheet1!$A$2:$A$5</c:f>
              <c:strCache>
                <c:ptCount val="4"/>
                <c:pt idx="0">
                  <c:v>2012</c:v>
                </c:pt>
                <c:pt idx="1">
                  <c:v>2013</c:v>
                </c:pt>
                <c:pt idx="2">
                  <c:v>2014</c:v>
                </c:pt>
                <c:pt idx="3">
                  <c:v>2017</c:v>
                </c:pt>
              </c:strCache>
            </c:strRef>
          </c:cat>
          <c:val>
            <c:numRef>
              <c:f>Sheet1!#REF!</c:f>
              <c:numCache>
                <c:formatCode>General</c:formatCode>
                <c:ptCount val="1"/>
                <c:pt idx="0">
                  <c:v>1</c:v>
                </c:pt>
              </c:numCache>
            </c:numRef>
          </c:val>
        </c:ser>
        <c:ser>
          <c:idx val="2"/>
          <c:order val="2"/>
          <c:tx>
            <c:strRef>
              <c:f>Sheet1!$C$1</c:f>
              <c:strCache>
                <c:ptCount val="1"/>
                <c:pt idx="0">
                  <c:v>Tablet</c:v>
                </c:pt>
              </c:strCache>
            </c:strRef>
          </c:tx>
          <c:spPr>
            <a:solidFill>
              <a:srgbClr val="FDB813">
                <a:alpha val="50196"/>
              </a:srgbClr>
            </a:solidFill>
            <a:ln>
              <a:noFill/>
            </a:ln>
            <a:effectLst/>
          </c:spPr>
          <c:cat>
            <c:strRef>
              <c:f>Sheet1!$A$2:$A$5</c:f>
              <c:strCache>
                <c:ptCount val="4"/>
                <c:pt idx="0">
                  <c:v>2012</c:v>
                </c:pt>
                <c:pt idx="1">
                  <c:v>2013</c:v>
                </c:pt>
                <c:pt idx="2">
                  <c:v>2014</c:v>
                </c:pt>
                <c:pt idx="3">
                  <c:v>2017</c:v>
                </c:pt>
              </c:strCache>
            </c:strRef>
          </c:cat>
          <c:val>
            <c:numRef>
              <c:f>Sheet1!$C$2:$C$5</c:f>
              <c:numCache>
                <c:formatCode>#,##0</c:formatCode>
                <c:ptCount val="4"/>
                <c:pt idx="0">
                  <c:v>116113</c:v>
                </c:pt>
                <c:pt idx="1">
                  <c:v>197202</c:v>
                </c:pt>
                <c:pt idx="2">
                  <c:v>265731</c:v>
                </c:pt>
                <c:pt idx="3">
                  <c:v>467951</c:v>
                </c:pt>
              </c:numCache>
            </c:numRef>
          </c:val>
        </c:ser>
        <c:ser>
          <c:idx val="3"/>
          <c:order val="3"/>
          <c:tx>
            <c:strRef>
              <c:f>Sheet1!$D$1</c:f>
              <c:strCache>
                <c:ptCount val="1"/>
                <c:pt idx="0">
                  <c:v>Phone</c:v>
                </c:pt>
              </c:strCache>
            </c:strRef>
          </c:tx>
          <c:spPr>
            <a:solidFill>
              <a:srgbClr val="FFBFBF">
                <a:alpha val="50196"/>
              </a:srgbClr>
            </a:solidFill>
            <a:ln>
              <a:noFill/>
            </a:ln>
            <a:effectLst/>
          </c:spPr>
          <c:cat>
            <c:strRef>
              <c:f>Sheet1!$A$2:$A$5</c:f>
              <c:strCache>
                <c:ptCount val="4"/>
                <c:pt idx="0">
                  <c:v>2012</c:v>
                </c:pt>
                <c:pt idx="1">
                  <c:v>2013</c:v>
                </c:pt>
                <c:pt idx="2">
                  <c:v>2014</c:v>
                </c:pt>
                <c:pt idx="3">
                  <c:v>2017</c:v>
                </c:pt>
              </c:strCache>
            </c:strRef>
          </c:cat>
          <c:val>
            <c:numRef>
              <c:f>Sheet1!$D$2:$D$5</c:f>
              <c:numCache>
                <c:formatCode>#,##0</c:formatCode>
                <c:ptCount val="4"/>
                <c:pt idx="0">
                  <c:v>1746176</c:v>
                </c:pt>
                <c:pt idx="1">
                  <c:v>1875774</c:v>
                </c:pt>
                <c:pt idx="2">
                  <c:v>1949722</c:v>
                </c:pt>
                <c:pt idx="3">
                  <c:v>2128871</c:v>
                </c:pt>
              </c:numCache>
            </c:numRef>
          </c:val>
        </c:ser>
        <c:dLbls>
          <c:showLegendKey val="0"/>
          <c:showVal val="0"/>
          <c:showCatName val="0"/>
          <c:showSerName val="0"/>
          <c:showPercent val="0"/>
          <c:showBubbleSize val="0"/>
        </c:dLbls>
        <c:axId val="298415408"/>
        <c:axId val="298415016"/>
      </c:areaChart>
      <c:catAx>
        <c:axId val="298415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98415016"/>
        <c:crosses val="autoZero"/>
        <c:auto val="1"/>
        <c:lblAlgn val="ctr"/>
        <c:lblOffset val="100"/>
        <c:noMultiLvlLbl val="0"/>
      </c:catAx>
      <c:valAx>
        <c:axId val="298415016"/>
        <c:scaling>
          <c:orientation val="minMax"/>
          <c:max val="300000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98415408"/>
        <c:crosses val="autoZero"/>
        <c:crossBetween val="midCat"/>
      </c:valAx>
      <c:spPr>
        <a:noFill/>
        <a:ln>
          <a:noFill/>
        </a:ln>
        <a:effectLst/>
      </c:spPr>
    </c:plotArea>
    <c:legend>
      <c:legendPos val="b"/>
      <c:legendEntry>
        <c:idx val="1"/>
        <c:delete val="1"/>
      </c:legendEntry>
      <c:layout>
        <c:manualLayout>
          <c:xMode val="edge"/>
          <c:yMode val="edge"/>
          <c:x val="0.10102593078642948"/>
          <c:y val="0.17717398149217728"/>
          <c:w val="0.52788641003207937"/>
          <c:h val="7.7042588545363014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zero"/>
    <c:showDLblsOverMax val="0"/>
  </c:chart>
  <c:spPr>
    <a:noFill/>
    <a:ln>
      <a:noFill/>
    </a:ln>
    <a:effectLst/>
  </c:spPr>
  <c:txPr>
    <a:bodyPr/>
    <a:lstStyle/>
    <a:p>
      <a:pPr>
        <a:defRPr baseline="0">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CFC813-114E-4BBA-AFE7-CE4F6E022367}" type="doc">
      <dgm:prSet loTypeId="urn:microsoft.com/office/officeart/2005/8/layout/hierarchy2" loCatId="hierarchy" qsTypeId="urn:microsoft.com/office/officeart/2005/8/quickstyle/simple3" qsCatId="simple" csTypeId="urn:microsoft.com/office/officeart/2005/8/colors/colorful5" csCatId="colorful" phldr="1"/>
      <dgm:spPr/>
      <dgm:t>
        <a:bodyPr/>
        <a:lstStyle/>
        <a:p>
          <a:endParaRPr lang="en-US"/>
        </a:p>
      </dgm:t>
    </dgm:pt>
    <dgm:pt modelId="{737752A9-898C-42FE-8115-CBF6637A5DD1}">
      <dgm:prSet phldrT="[Text]" custT="1"/>
      <dgm:spPr/>
      <dgm:t>
        <a:bodyPr/>
        <a:lstStyle/>
        <a:p>
          <a:r>
            <a:rPr lang="en-US" sz="1200" dirty="0" smtClean="0">
              <a:latin typeface="Calibri" pitchFamily="34" charset="0"/>
              <a:cs typeface="Calibri" pitchFamily="34" charset="0"/>
            </a:rPr>
            <a:t>body</a:t>
          </a:r>
          <a:endParaRPr lang="en-US" sz="1200" dirty="0">
            <a:latin typeface="Calibri" pitchFamily="34" charset="0"/>
            <a:cs typeface="Calibri" pitchFamily="34" charset="0"/>
          </a:endParaRPr>
        </a:p>
      </dgm:t>
    </dgm:pt>
    <dgm:pt modelId="{248C823B-4CF1-4991-B0CC-2B63C946B803}" type="parTrans" cxnId="{1536C381-67C9-4ABD-84C4-CB58FFED125C}">
      <dgm:prSet/>
      <dgm:spPr/>
      <dgm:t>
        <a:bodyPr/>
        <a:lstStyle/>
        <a:p>
          <a:endParaRPr lang="en-US" sz="500"/>
        </a:p>
      </dgm:t>
    </dgm:pt>
    <dgm:pt modelId="{50000B8B-F56A-47C7-A34A-475A480ED3C8}" type="sibTrans" cxnId="{1536C381-67C9-4ABD-84C4-CB58FFED125C}">
      <dgm:prSet/>
      <dgm:spPr/>
      <dgm:t>
        <a:bodyPr/>
        <a:lstStyle/>
        <a:p>
          <a:endParaRPr lang="en-US" sz="500"/>
        </a:p>
      </dgm:t>
    </dgm:pt>
    <dgm:pt modelId="{FFA0DC8F-F3B8-4A11-A6B3-58FDB3D499C8}">
      <dgm:prSet phldrT="[Text]" custT="1"/>
      <dgm:spPr/>
      <dgm:t>
        <a:bodyPr/>
        <a:lstStyle/>
        <a:p>
          <a:r>
            <a:rPr lang="en-US" sz="1050" dirty="0" smtClean="0">
              <a:latin typeface="Calibri" pitchFamily="34" charset="0"/>
              <a:cs typeface="Calibri" pitchFamily="34" charset="0"/>
            </a:rPr>
            <a:t>header</a:t>
          </a:r>
          <a:endParaRPr lang="en-US" sz="1050" dirty="0">
            <a:latin typeface="Calibri" pitchFamily="34" charset="0"/>
            <a:cs typeface="Calibri" pitchFamily="34" charset="0"/>
          </a:endParaRPr>
        </a:p>
      </dgm:t>
    </dgm:pt>
    <dgm:pt modelId="{F93810B6-57AC-4F42-853B-F9E20D97D872}" type="parTrans" cxnId="{6AABA414-9755-4AFF-B440-2630E3F69CB3}">
      <dgm:prSet custT="1"/>
      <dgm:spPr/>
      <dgm:t>
        <a:bodyPr/>
        <a:lstStyle/>
        <a:p>
          <a:endParaRPr lang="en-US" sz="100"/>
        </a:p>
      </dgm:t>
    </dgm:pt>
    <dgm:pt modelId="{5ABA842E-15BF-44F8-9D63-D1E111205B31}" type="sibTrans" cxnId="{6AABA414-9755-4AFF-B440-2630E3F69CB3}">
      <dgm:prSet/>
      <dgm:spPr/>
      <dgm:t>
        <a:bodyPr/>
        <a:lstStyle/>
        <a:p>
          <a:endParaRPr lang="en-US" sz="500"/>
        </a:p>
      </dgm:t>
    </dgm:pt>
    <dgm:pt modelId="{D854EC7C-4F8E-48CB-A24F-98112D29794D}">
      <dgm:prSet phldrT="[Text]" custT="1"/>
      <dgm:spPr/>
      <dgm:t>
        <a:bodyPr/>
        <a:lstStyle/>
        <a:p>
          <a:r>
            <a:rPr lang="en-US" sz="1050" dirty="0" err="1" smtClean="0">
              <a:latin typeface="Calibri" pitchFamily="34" charset="0"/>
              <a:cs typeface="Calibri" pitchFamily="34" charset="0"/>
            </a:rPr>
            <a:t>hgroup</a:t>
          </a:r>
          <a:endParaRPr lang="en-US" sz="1050" dirty="0">
            <a:latin typeface="Calibri" pitchFamily="34" charset="0"/>
            <a:cs typeface="Calibri" pitchFamily="34" charset="0"/>
          </a:endParaRPr>
        </a:p>
      </dgm:t>
    </dgm:pt>
    <dgm:pt modelId="{F6984355-F8B5-431F-A614-BF8D18CE3AC0}" type="parTrans" cxnId="{3354548A-1EDC-4830-B842-EA8C4D8E4357}">
      <dgm:prSet custT="1"/>
      <dgm:spPr/>
      <dgm:t>
        <a:bodyPr/>
        <a:lstStyle/>
        <a:p>
          <a:endParaRPr lang="en-US" sz="100"/>
        </a:p>
      </dgm:t>
    </dgm:pt>
    <dgm:pt modelId="{11952F7E-E645-4D80-9615-F227FE651DA5}" type="sibTrans" cxnId="{3354548A-1EDC-4830-B842-EA8C4D8E4357}">
      <dgm:prSet/>
      <dgm:spPr/>
      <dgm:t>
        <a:bodyPr/>
        <a:lstStyle/>
        <a:p>
          <a:endParaRPr lang="en-US" sz="500"/>
        </a:p>
      </dgm:t>
    </dgm:pt>
    <dgm:pt modelId="{6365A794-5F8A-433D-AFA7-83CBFB2082C1}">
      <dgm:prSet phldrT="[Text]" custT="1"/>
      <dgm:spPr/>
      <dgm:t>
        <a:bodyPr/>
        <a:lstStyle/>
        <a:p>
          <a:r>
            <a:rPr lang="en-US" sz="1050" dirty="0" smtClean="0">
              <a:latin typeface="Calibri" pitchFamily="34" charset="0"/>
              <a:cs typeface="Calibri" pitchFamily="34" charset="0"/>
            </a:rPr>
            <a:t>h1</a:t>
          </a:r>
          <a:endParaRPr lang="en-US" sz="1050" dirty="0">
            <a:latin typeface="Calibri" pitchFamily="34" charset="0"/>
            <a:cs typeface="Calibri" pitchFamily="34" charset="0"/>
          </a:endParaRPr>
        </a:p>
      </dgm:t>
    </dgm:pt>
    <dgm:pt modelId="{70BD1166-3565-408B-90EE-BA504A762279}" type="parTrans" cxnId="{AE24A11E-8399-450D-B875-2AC2BBAEF0E0}">
      <dgm:prSet custT="1"/>
      <dgm:spPr/>
      <dgm:t>
        <a:bodyPr/>
        <a:lstStyle/>
        <a:p>
          <a:endParaRPr lang="en-US" sz="100"/>
        </a:p>
      </dgm:t>
    </dgm:pt>
    <dgm:pt modelId="{224DAABA-7DF8-4288-B9FC-62D2D2011B42}" type="sibTrans" cxnId="{AE24A11E-8399-450D-B875-2AC2BBAEF0E0}">
      <dgm:prSet/>
      <dgm:spPr/>
      <dgm:t>
        <a:bodyPr/>
        <a:lstStyle/>
        <a:p>
          <a:endParaRPr lang="en-US" sz="500"/>
        </a:p>
      </dgm:t>
    </dgm:pt>
    <dgm:pt modelId="{F45725E1-74C4-4AE7-82EF-DFCF261214BC}">
      <dgm:prSet phldrT="[Text]" custT="1"/>
      <dgm:spPr/>
      <dgm:t>
        <a:bodyPr/>
        <a:lstStyle/>
        <a:p>
          <a:r>
            <a:rPr lang="en-US" sz="1050" dirty="0" err="1" smtClean="0">
              <a:latin typeface="Calibri" pitchFamily="34" charset="0"/>
              <a:cs typeface="Calibri" pitchFamily="34" charset="0"/>
            </a:rPr>
            <a:t>nav</a:t>
          </a:r>
          <a:endParaRPr lang="en-US" sz="1050" dirty="0">
            <a:latin typeface="Calibri" pitchFamily="34" charset="0"/>
            <a:cs typeface="Calibri" pitchFamily="34" charset="0"/>
          </a:endParaRPr>
        </a:p>
      </dgm:t>
    </dgm:pt>
    <dgm:pt modelId="{17696EEB-B9CD-413C-808C-76EE87F4484E}" type="parTrans" cxnId="{3C94EABC-CC7D-4ABA-BDDC-F094D5ACFCF9}">
      <dgm:prSet custT="1"/>
      <dgm:spPr/>
      <dgm:t>
        <a:bodyPr/>
        <a:lstStyle/>
        <a:p>
          <a:endParaRPr lang="en-US" sz="100"/>
        </a:p>
      </dgm:t>
    </dgm:pt>
    <dgm:pt modelId="{642AF86A-AA78-4C99-A184-D1A65856D9A2}" type="sibTrans" cxnId="{3C94EABC-CC7D-4ABA-BDDC-F094D5ACFCF9}">
      <dgm:prSet/>
      <dgm:spPr/>
      <dgm:t>
        <a:bodyPr/>
        <a:lstStyle/>
        <a:p>
          <a:endParaRPr lang="en-US" sz="500"/>
        </a:p>
      </dgm:t>
    </dgm:pt>
    <dgm:pt modelId="{EF812A81-78D1-4864-B356-2614659A2B6C}">
      <dgm:prSet phldrT="[Text]" custT="1"/>
      <dgm:spPr/>
      <dgm:t>
        <a:bodyPr/>
        <a:lstStyle/>
        <a:p>
          <a:r>
            <a:rPr lang="en-US" sz="1050" dirty="0" smtClean="0">
              <a:latin typeface="Calibri" pitchFamily="34" charset="0"/>
              <a:cs typeface="Calibri" pitchFamily="34" charset="0"/>
            </a:rPr>
            <a:t>div</a:t>
          </a:r>
          <a:endParaRPr lang="en-US" sz="1050" dirty="0">
            <a:latin typeface="Calibri" pitchFamily="34" charset="0"/>
            <a:cs typeface="Calibri" pitchFamily="34" charset="0"/>
          </a:endParaRPr>
        </a:p>
      </dgm:t>
    </dgm:pt>
    <dgm:pt modelId="{DCF8BCC3-D192-471E-9B0A-290D8FE5060F}" type="parTrans" cxnId="{2E5D09CF-71E8-4460-AB8E-3AA81017E03F}">
      <dgm:prSet custT="1"/>
      <dgm:spPr/>
      <dgm:t>
        <a:bodyPr/>
        <a:lstStyle/>
        <a:p>
          <a:endParaRPr lang="en-US" sz="100"/>
        </a:p>
      </dgm:t>
    </dgm:pt>
    <dgm:pt modelId="{6F801285-6F40-4491-A550-7EC77045BBC7}" type="sibTrans" cxnId="{2E5D09CF-71E8-4460-AB8E-3AA81017E03F}">
      <dgm:prSet/>
      <dgm:spPr/>
      <dgm:t>
        <a:bodyPr/>
        <a:lstStyle/>
        <a:p>
          <a:endParaRPr lang="en-US" sz="500"/>
        </a:p>
      </dgm:t>
    </dgm:pt>
    <dgm:pt modelId="{78BF4EF9-5B4B-4D51-9FD1-714366521DEE}">
      <dgm:prSet phldrT="[Text]" custT="1"/>
      <dgm:spPr/>
      <dgm:t>
        <a:bodyPr/>
        <a:lstStyle/>
        <a:p>
          <a:r>
            <a:rPr lang="en-US" sz="1050" dirty="0" smtClean="0">
              <a:latin typeface="Calibri" pitchFamily="34" charset="0"/>
              <a:cs typeface="Calibri" pitchFamily="34" charset="0"/>
            </a:rPr>
            <a:t>h2</a:t>
          </a:r>
          <a:endParaRPr lang="en-US" sz="1050" dirty="0">
            <a:latin typeface="Calibri" pitchFamily="34" charset="0"/>
            <a:cs typeface="Calibri" pitchFamily="34" charset="0"/>
          </a:endParaRPr>
        </a:p>
      </dgm:t>
    </dgm:pt>
    <dgm:pt modelId="{3B4D93FD-6FC3-459A-BC49-721898721DCF}" type="parTrans" cxnId="{5B540703-3AB1-4746-9D14-DACD40C7649D}">
      <dgm:prSet custT="1"/>
      <dgm:spPr/>
      <dgm:t>
        <a:bodyPr/>
        <a:lstStyle/>
        <a:p>
          <a:endParaRPr lang="en-US" sz="100"/>
        </a:p>
      </dgm:t>
    </dgm:pt>
    <dgm:pt modelId="{14D09821-E156-4196-B177-5C814DE0DFC1}" type="sibTrans" cxnId="{5B540703-3AB1-4746-9D14-DACD40C7649D}">
      <dgm:prSet/>
      <dgm:spPr/>
      <dgm:t>
        <a:bodyPr/>
        <a:lstStyle/>
        <a:p>
          <a:endParaRPr lang="en-US" sz="900"/>
        </a:p>
      </dgm:t>
    </dgm:pt>
    <dgm:pt modelId="{A7D7AA3D-64DF-467D-9C3A-496B54856E8B}">
      <dgm:prSet phldrT="[Text]" custT="1"/>
      <dgm:spPr/>
      <dgm:t>
        <a:bodyPr/>
        <a:lstStyle/>
        <a:p>
          <a:r>
            <a:rPr lang="en-US" sz="1050" dirty="0" err="1" smtClean="0">
              <a:latin typeface="Calibri" pitchFamily="34" charset="0"/>
              <a:cs typeface="Calibri" pitchFamily="34" charset="0"/>
            </a:rPr>
            <a:t>ul</a:t>
          </a:r>
          <a:endParaRPr lang="en-US" sz="1050" dirty="0">
            <a:latin typeface="Calibri" pitchFamily="34" charset="0"/>
            <a:cs typeface="Calibri" pitchFamily="34" charset="0"/>
          </a:endParaRPr>
        </a:p>
      </dgm:t>
    </dgm:pt>
    <dgm:pt modelId="{221C7833-6082-43EE-9B76-18B1E2B20DE7}" type="parTrans" cxnId="{26C06957-9E74-48CA-9B29-0D5C175D9810}">
      <dgm:prSet custT="1"/>
      <dgm:spPr/>
      <dgm:t>
        <a:bodyPr/>
        <a:lstStyle/>
        <a:p>
          <a:endParaRPr lang="en-US" sz="100"/>
        </a:p>
      </dgm:t>
    </dgm:pt>
    <dgm:pt modelId="{64DD6FE6-C6F2-4F90-BE83-35C11F2701D0}" type="sibTrans" cxnId="{26C06957-9E74-48CA-9B29-0D5C175D9810}">
      <dgm:prSet/>
      <dgm:spPr/>
      <dgm:t>
        <a:bodyPr/>
        <a:lstStyle/>
        <a:p>
          <a:endParaRPr lang="en-US" sz="900"/>
        </a:p>
      </dgm:t>
    </dgm:pt>
    <dgm:pt modelId="{87C61E90-04AD-46E7-8BC2-3EE0747323D0}">
      <dgm:prSet phldrT="[Text]" custT="1"/>
      <dgm:spPr/>
      <dgm:t>
        <a:bodyPr/>
        <a:lstStyle/>
        <a:p>
          <a:r>
            <a:rPr lang="en-US" sz="1050" dirty="0" smtClean="0">
              <a:latin typeface="Calibri" pitchFamily="34" charset="0"/>
              <a:cs typeface="Calibri" pitchFamily="34" charset="0"/>
            </a:rPr>
            <a:t>li</a:t>
          </a:r>
          <a:endParaRPr lang="en-US" sz="1050" dirty="0">
            <a:latin typeface="Calibri" pitchFamily="34" charset="0"/>
            <a:cs typeface="Calibri" pitchFamily="34" charset="0"/>
          </a:endParaRPr>
        </a:p>
      </dgm:t>
    </dgm:pt>
    <dgm:pt modelId="{E9869F6C-7C8A-43AB-BA6F-489305501264}" type="parTrans" cxnId="{2DB9068A-E315-4121-8C2F-05E0D8842D6A}">
      <dgm:prSet custT="1"/>
      <dgm:spPr/>
      <dgm:t>
        <a:bodyPr/>
        <a:lstStyle/>
        <a:p>
          <a:endParaRPr lang="en-US" sz="100"/>
        </a:p>
      </dgm:t>
    </dgm:pt>
    <dgm:pt modelId="{4D0C9F10-0497-4B92-B42B-080D51E5476F}" type="sibTrans" cxnId="{2DB9068A-E315-4121-8C2F-05E0D8842D6A}">
      <dgm:prSet/>
      <dgm:spPr/>
      <dgm:t>
        <a:bodyPr/>
        <a:lstStyle/>
        <a:p>
          <a:endParaRPr lang="en-US" sz="900"/>
        </a:p>
      </dgm:t>
    </dgm:pt>
    <dgm:pt modelId="{C09E4F7B-4712-47B2-ABE5-6A150BA158CB}">
      <dgm:prSet phldrT="[Text]" custT="1"/>
      <dgm:spPr/>
      <dgm:t>
        <a:bodyPr/>
        <a:lstStyle/>
        <a:p>
          <a:r>
            <a:rPr lang="en-US" sz="1050" dirty="0" smtClean="0">
              <a:latin typeface="Calibri" pitchFamily="34" charset="0"/>
              <a:cs typeface="Calibri" pitchFamily="34" charset="0"/>
            </a:rPr>
            <a:t>li</a:t>
          </a:r>
          <a:endParaRPr lang="en-US" sz="1050" dirty="0">
            <a:latin typeface="Calibri" pitchFamily="34" charset="0"/>
            <a:cs typeface="Calibri" pitchFamily="34" charset="0"/>
          </a:endParaRPr>
        </a:p>
      </dgm:t>
    </dgm:pt>
    <dgm:pt modelId="{539F8FEA-71CA-4F98-B314-1F4DCCFCD77C}" type="parTrans" cxnId="{5ED7A38C-7723-4C31-85FA-C46A62211A84}">
      <dgm:prSet custT="1"/>
      <dgm:spPr/>
      <dgm:t>
        <a:bodyPr/>
        <a:lstStyle/>
        <a:p>
          <a:endParaRPr lang="en-US" sz="100"/>
        </a:p>
      </dgm:t>
    </dgm:pt>
    <dgm:pt modelId="{CB7DEB07-3C68-4545-A0DD-E633D2D183FE}" type="sibTrans" cxnId="{5ED7A38C-7723-4C31-85FA-C46A62211A84}">
      <dgm:prSet/>
      <dgm:spPr/>
      <dgm:t>
        <a:bodyPr/>
        <a:lstStyle/>
        <a:p>
          <a:endParaRPr lang="en-US" sz="900"/>
        </a:p>
      </dgm:t>
    </dgm:pt>
    <dgm:pt modelId="{A01979B1-E178-43D0-B552-C0A9511F071B}">
      <dgm:prSet phldrT="[Text]" custT="1"/>
      <dgm:spPr/>
      <dgm:t>
        <a:bodyPr/>
        <a:lstStyle/>
        <a:p>
          <a:r>
            <a:rPr lang="en-US" sz="1050" dirty="0" smtClean="0">
              <a:latin typeface="Calibri" pitchFamily="34" charset="0"/>
              <a:cs typeface="Calibri" pitchFamily="34" charset="0"/>
            </a:rPr>
            <a:t>li</a:t>
          </a:r>
          <a:endParaRPr lang="en-US" sz="1050" dirty="0">
            <a:latin typeface="Calibri" pitchFamily="34" charset="0"/>
            <a:cs typeface="Calibri" pitchFamily="34" charset="0"/>
          </a:endParaRPr>
        </a:p>
      </dgm:t>
    </dgm:pt>
    <dgm:pt modelId="{1CCC63DB-DC33-4320-B439-D9482953E25A}" type="parTrans" cxnId="{49F619EB-A495-4AB7-A8F2-168F95D54D85}">
      <dgm:prSet custT="1"/>
      <dgm:spPr/>
      <dgm:t>
        <a:bodyPr/>
        <a:lstStyle/>
        <a:p>
          <a:endParaRPr lang="en-US" sz="100"/>
        </a:p>
      </dgm:t>
    </dgm:pt>
    <dgm:pt modelId="{ABA290C9-C19F-4030-A2E9-D14C0D085D46}" type="sibTrans" cxnId="{49F619EB-A495-4AB7-A8F2-168F95D54D85}">
      <dgm:prSet/>
      <dgm:spPr/>
      <dgm:t>
        <a:bodyPr/>
        <a:lstStyle/>
        <a:p>
          <a:endParaRPr lang="en-US" sz="900"/>
        </a:p>
      </dgm:t>
    </dgm:pt>
    <dgm:pt modelId="{32E88785-1A65-4E7C-A687-FA9B6A09F7AA}">
      <dgm:prSet phldrT="[Text]" custT="1"/>
      <dgm:spPr/>
      <dgm:t>
        <a:bodyPr/>
        <a:lstStyle/>
        <a:p>
          <a:r>
            <a:rPr lang="en-US" sz="1050" dirty="0" smtClean="0">
              <a:latin typeface="Calibri" pitchFamily="34" charset="0"/>
              <a:cs typeface="Calibri" pitchFamily="34" charset="0"/>
            </a:rPr>
            <a:t>section</a:t>
          </a:r>
          <a:endParaRPr lang="en-US" sz="1050" dirty="0">
            <a:latin typeface="Calibri" pitchFamily="34" charset="0"/>
            <a:cs typeface="Calibri" pitchFamily="34" charset="0"/>
          </a:endParaRPr>
        </a:p>
      </dgm:t>
    </dgm:pt>
    <dgm:pt modelId="{2E7944CE-113B-47D3-9E4A-07BD929DF0CC}" type="parTrans" cxnId="{3F3CFE37-A571-4406-9B53-351A8D989BAE}">
      <dgm:prSet custT="1"/>
      <dgm:spPr/>
      <dgm:t>
        <a:bodyPr/>
        <a:lstStyle/>
        <a:p>
          <a:endParaRPr lang="en-US" sz="100"/>
        </a:p>
      </dgm:t>
    </dgm:pt>
    <dgm:pt modelId="{E5305FA6-B971-4468-A508-5ED8B25158F4}" type="sibTrans" cxnId="{3F3CFE37-A571-4406-9B53-351A8D989BAE}">
      <dgm:prSet/>
      <dgm:spPr/>
      <dgm:t>
        <a:bodyPr/>
        <a:lstStyle/>
        <a:p>
          <a:endParaRPr lang="en-US" sz="1050"/>
        </a:p>
      </dgm:t>
    </dgm:pt>
    <dgm:pt modelId="{D08E3964-AFD2-48AF-899F-5749AC3B4D7E}">
      <dgm:prSet phldrT="[Text]" custT="1"/>
      <dgm:spPr/>
      <dgm:t>
        <a:bodyPr/>
        <a:lstStyle/>
        <a:p>
          <a:r>
            <a:rPr lang="en-US" sz="1050" dirty="0" smtClean="0">
              <a:latin typeface="Calibri" pitchFamily="34" charset="0"/>
              <a:cs typeface="Calibri" pitchFamily="34" charset="0"/>
            </a:rPr>
            <a:t>header</a:t>
          </a:r>
          <a:endParaRPr lang="en-US" sz="1050" dirty="0">
            <a:latin typeface="Calibri" pitchFamily="34" charset="0"/>
            <a:cs typeface="Calibri" pitchFamily="34" charset="0"/>
          </a:endParaRPr>
        </a:p>
      </dgm:t>
    </dgm:pt>
    <dgm:pt modelId="{50EA0CE1-A9D6-460C-ABE1-169C699A4086}" type="parTrans" cxnId="{6A46A800-1AFE-474D-B188-FA388924117E}">
      <dgm:prSet custT="1"/>
      <dgm:spPr/>
      <dgm:t>
        <a:bodyPr/>
        <a:lstStyle/>
        <a:p>
          <a:endParaRPr lang="en-US" sz="100"/>
        </a:p>
      </dgm:t>
    </dgm:pt>
    <dgm:pt modelId="{CE63072D-F61A-43CF-9FB3-6815006F1190}" type="sibTrans" cxnId="{6A46A800-1AFE-474D-B188-FA388924117E}">
      <dgm:prSet/>
      <dgm:spPr/>
      <dgm:t>
        <a:bodyPr/>
        <a:lstStyle/>
        <a:p>
          <a:endParaRPr lang="en-US" sz="1050"/>
        </a:p>
      </dgm:t>
    </dgm:pt>
    <dgm:pt modelId="{93621E1A-0A75-40AB-86D9-82B705B3B683}">
      <dgm:prSet phldrT="[Text]" custT="1"/>
      <dgm:spPr/>
      <dgm:t>
        <a:bodyPr/>
        <a:lstStyle/>
        <a:p>
          <a:r>
            <a:rPr lang="en-US" sz="1050" dirty="0" smtClean="0">
              <a:latin typeface="Calibri" pitchFamily="34" charset="0"/>
              <a:cs typeface="Calibri" pitchFamily="34" charset="0"/>
            </a:rPr>
            <a:t>h1</a:t>
          </a:r>
          <a:endParaRPr lang="en-US" sz="1050" dirty="0">
            <a:latin typeface="Calibri" pitchFamily="34" charset="0"/>
            <a:cs typeface="Calibri" pitchFamily="34" charset="0"/>
          </a:endParaRPr>
        </a:p>
      </dgm:t>
    </dgm:pt>
    <dgm:pt modelId="{73C8E8A0-2349-425D-A3CF-A02C2B0CE935}" type="parTrans" cxnId="{E043C7F0-8FDC-49F3-83A0-31212B95DD01}">
      <dgm:prSet custT="1"/>
      <dgm:spPr/>
      <dgm:t>
        <a:bodyPr/>
        <a:lstStyle/>
        <a:p>
          <a:endParaRPr lang="en-US" sz="100"/>
        </a:p>
      </dgm:t>
    </dgm:pt>
    <dgm:pt modelId="{D3292D1E-E311-4711-BA46-487EB104649B}" type="sibTrans" cxnId="{E043C7F0-8FDC-49F3-83A0-31212B95DD01}">
      <dgm:prSet/>
      <dgm:spPr/>
      <dgm:t>
        <a:bodyPr/>
        <a:lstStyle/>
        <a:p>
          <a:endParaRPr lang="en-US" sz="1050"/>
        </a:p>
      </dgm:t>
    </dgm:pt>
    <dgm:pt modelId="{4A433354-4B84-46AE-8040-224CB020F750}">
      <dgm:prSet phldrT="[Text]" custT="1"/>
      <dgm:spPr/>
      <dgm:t>
        <a:bodyPr/>
        <a:lstStyle/>
        <a:p>
          <a:r>
            <a:rPr lang="en-US" sz="1050" dirty="0" smtClean="0">
              <a:latin typeface="Calibri" pitchFamily="34" charset="0"/>
              <a:cs typeface="Calibri" pitchFamily="34" charset="0"/>
            </a:rPr>
            <a:t>p</a:t>
          </a:r>
          <a:endParaRPr lang="en-US" sz="1050" dirty="0">
            <a:latin typeface="Calibri" pitchFamily="34" charset="0"/>
            <a:cs typeface="Calibri" pitchFamily="34" charset="0"/>
          </a:endParaRPr>
        </a:p>
      </dgm:t>
    </dgm:pt>
    <dgm:pt modelId="{F5CD512A-0A74-49CB-9F11-1812BED6B177}" type="parTrans" cxnId="{57B3EBC6-799F-4FE3-8617-DBCDFFC32BAB}">
      <dgm:prSet custT="1"/>
      <dgm:spPr/>
      <dgm:t>
        <a:bodyPr/>
        <a:lstStyle/>
        <a:p>
          <a:endParaRPr lang="en-US" sz="100"/>
        </a:p>
      </dgm:t>
    </dgm:pt>
    <dgm:pt modelId="{0BBC7BAD-8979-4CE3-A055-8A1D5EB48E40}" type="sibTrans" cxnId="{57B3EBC6-799F-4FE3-8617-DBCDFFC32BAB}">
      <dgm:prSet/>
      <dgm:spPr/>
      <dgm:t>
        <a:bodyPr/>
        <a:lstStyle/>
        <a:p>
          <a:endParaRPr lang="en-US" sz="1050"/>
        </a:p>
      </dgm:t>
    </dgm:pt>
    <dgm:pt modelId="{EE38DAA3-DDCA-4F33-9AA6-FA42E5826AC2}">
      <dgm:prSet phldrT="[Text]" custT="1"/>
      <dgm:spPr/>
      <dgm:t>
        <a:bodyPr/>
        <a:lstStyle/>
        <a:p>
          <a:r>
            <a:rPr lang="en-US" sz="1050" dirty="0" smtClean="0">
              <a:latin typeface="Calibri" pitchFamily="34" charset="0"/>
              <a:cs typeface="Calibri" pitchFamily="34" charset="0"/>
            </a:rPr>
            <a:t>section</a:t>
          </a:r>
          <a:endParaRPr lang="en-US" sz="1050" dirty="0">
            <a:latin typeface="Calibri" pitchFamily="34" charset="0"/>
            <a:cs typeface="Calibri" pitchFamily="34" charset="0"/>
          </a:endParaRPr>
        </a:p>
      </dgm:t>
    </dgm:pt>
    <dgm:pt modelId="{C3FF81E4-30A2-488E-8DF8-D0E376E4A5F9}" type="parTrans" cxnId="{A7E95304-5A6B-4B8B-A7C7-596A511DC7DB}">
      <dgm:prSet custT="1"/>
      <dgm:spPr/>
      <dgm:t>
        <a:bodyPr/>
        <a:lstStyle/>
        <a:p>
          <a:endParaRPr lang="en-US" sz="100"/>
        </a:p>
      </dgm:t>
    </dgm:pt>
    <dgm:pt modelId="{BC734B9F-20C8-4CF9-9536-9B7E45E38012}" type="sibTrans" cxnId="{A7E95304-5A6B-4B8B-A7C7-596A511DC7DB}">
      <dgm:prSet/>
      <dgm:spPr/>
      <dgm:t>
        <a:bodyPr/>
        <a:lstStyle/>
        <a:p>
          <a:endParaRPr lang="en-US" sz="1050"/>
        </a:p>
      </dgm:t>
    </dgm:pt>
    <dgm:pt modelId="{FD9EEB26-BE7F-4480-9106-EA96F100D1A7}">
      <dgm:prSet phldrT="[Text]" custT="1"/>
      <dgm:spPr/>
      <dgm:t>
        <a:bodyPr/>
        <a:lstStyle/>
        <a:p>
          <a:r>
            <a:rPr lang="en-US" sz="1050" dirty="0" smtClean="0">
              <a:latin typeface="Calibri" pitchFamily="34" charset="0"/>
              <a:cs typeface="Calibri" pitchFamily="34" charset="0"/>
            </a:rPr>
            <a:t>h1</a:t>
          </a:r>
          <a:endParaRPr lang="en-US" sz="1050" dirty="0">
            <a:latin typeface="Calibri" pitchFamily="34" charset="0"/>
            <a:cs typeface="Calibri" pitchFamily="34" charset="0"/>
          </a:endParaRPr>
        </a:p>
      </dgm:t>
    </dgm:pt>
    <dgm:pt modelId="{F9FD3C8F-D05A-4104-BFBC-ABC33D178CC6}" type="parTrans" cxnId="{55EEBFAE-A2E0-4594-8507-1D35FD66660A}">
      <dgm:prSet custT="1"/>
      <dgm:spPr/>
      <dgm:t>
        <a:bodyPr/>
        <a:lstStyle/>
        <a:p>
          <a:endParaRPr lang="en-US" sz="100"/>
        </a:p>
      </dgm:t>
    </dgm:pt>
    <dgm:pt modelId="{1C5848F2-84FB-47DC-8F38-2675B5FD93F6}" type="sibTrans" cxnId="{55EEBFAE-A2E0-4594-8507-1D35FD66660A}">
      <dgm:prSet/>
      <dgm:spPr/>
      <dgm:t>
        <a:bodyPr/>
        <a:lstStyle/>
        <a:p>
          <a:endParaRPr lang="en-US" sz="1050"/>
        </a:p>
      </dgm:t>
    </dgm:pt>
    <dgm:pt modelId="{6CD7707E-B9C5-4C95-BD28-74BE448990A0}">
      <dgm:prSet phldrT="[Text]" custT="1"/>
      <dgm:spPr/>
      <dgm:t>
        <a:bodyPr/>
        <a:lstStyle/>
        <a:p>
          <a:r>
            <a:rPr lang="en-US" sz="1050" dirty="0" smtClean="0">
              <a:latin typeface="Calibri" pitchFamily="34" charset="0"/>
              <a:cs typeface="Calibri" pitchFamily="34" charset="0"/>
            </a:rPr>
            <a:t>p</a:t>
          </a:r>
          <a:endParaRPr lang="en-US" sz="1050" dirty="0">
            <a:latin typeface="Calibri" pitchFamily="34" charset="0"/>
            <a:cs typeface="Calibri" pitchFamily="34" charset="0"/>
          </a:endParaRPr>
        </a:p>
      </dgm:t>
    </dgm:pt>
    <dgm:pt modelId="{4F3E8B13-5C04-4866-99F0-A5FB79F98BBD}" type="parTrans" cxnId="{CDAB7E36-AA61-44F1-B61A-12417FCB9516}">
      <dgm:prSet custT="1"/>
      <dgm:spPr/>
      <dgm:t>
        <a:bodyPr/>
        <a:lstStyle/>
        <a:p>
          <a:endParaRPr lang="en-US" sz="100"/>
        </a:p>
      </dgm:t>
    </dgm:pt>
    <dgm:pt modelId="{C670CC0B-7E9F-4A82-A57C-D41654642FE7}" type="sibTrans" cxnId="{CDAB7E36-AA61-44F1-B61A-12417FCB9516}">
      <dgm:prSet/>
      <dgm:spPr/>
      <dgm:t>
        <a:bodyPr/>
        <a:lstStyle/>
        <a:p>
          <a:endParaRPr lang="en-US" sz="1050"/>
        </a:p>
      </dgm:t>
    </dgm:pt>
    <dgm:pt modelId="{DDAEA493-E4B3-4C04-BBD5-B4FC0561F60D}">
      <dgm:prSet phldrT="[Text]" custT="1"/>
      <dgm:spPr/>
      <dgm:t>
        <a:bodyPr/>
        <a:lstStyle/>
        <a:p>
          <a:r>
            <a:rPr lang="en-US" sz="1050" dirty="0" smtClean="0">
              <a:latin typeface="Calibri" pitchFamily="34" charset="0"/>
              <a:cs typeface="Calibri" pitchFamily="34" charset="0"/>
            </a:rPr>
            <a:t>aside</a:t>
          </a:r>
          <a:endParaRPr lang="en-US" sz="1050" dirty="0">
            <a:latin typeface="Calibri" pitchFamily="34" charset="0"/>
            <a:cs typeface="Calibri" pitchFamily="34" charset="0"/>
          </a:endParaRPr>
        </a:p>
      </dgm:t>
    </dgm:pt>
    <dgm:pt modelId="{9234478C-866D-4AB8-9E46-A6620119EDA0}" type="parTrans" cxnId="{23EC3942-7202-4B87-B3C1-9A474CD49B3A}">
      <dgm:prSet custT="1"/>
      <dgm:spPr/>
      <dgm:t>
        <a:bodyPr/>
        <a:lstStyle/>
        <a:p>
          <a:endParaRPr lang="en-US" sz="100"/>
        </a:p>
      </dgm:t>
    </dgm:pt>
    <dgm:pt modelId="{E7BE6FBB-403B-494E-8B7F-2471D22FA45B}" type="sibTrans" cxnId="{23EC3942-7202-4B87-B3C1-9A474CD49B3A}">
      <dgm:prSet/>
      <dgm:spPr/>
      <dgm:t>
        <a:bodyPr/>
        <a:lstStyle/>
        <a:p>
          <a:endParaRPr lang="en-US" sz="1050"/>
        </a:p>
      </dgm:t>
    </dgm:pt>
    <dgm:pt modelId="{23738744-517F-4852-A324-FCED9ECB7FD5}">
      <dgm:prSet phldrT="[Text]" custT="1"/>
      <dgm:spPr/>
      <dgm:t>
        <a:bodyPr/>
        <a:lstStyle/>
        <a:p>
          <a:r>
            <a:rPr lang="en-US" sz="1050" dirty="0" smtClean="0">
              <a:latin typeface="Calibri" pitchFamily="34" charset="0"/>
              <a:cs typeface="Calibri" pitchFamily="34" charset="0"/>
            </a:rPr>
            <a:t>p</a:t>
          </a:r>
          <a:endParaRPr lang="en-US" sz="1050" dirty="0">
            <a:latin typeface="Calibri" pitchFamily="34" charset="0"/>
            <a:cs typeface="Calibri" pitchFamily="34" charset="0"/>
          </a:endParaRPr>
        </a:p>
      </dgm:t>
    </dgm:pt>
    <dgm:pt modelId="{BA2DC0E2-FD99-4E2F-8A11-BF31C097C33B}" type="parTrans" cxnId="{8DC41046-E832-451E-B118-7E314585E279}">
      <dgm:prSet custT="1"/>
      <dgm:spPr/>
      <dgm:t>
        <a:bodyPr/>
        <a:lstStyle/>
        <a:p>
          <a:endParaRPr lang="en-US" sz="100"/>
        </a:p>
      </dgm:t>
    </dgm:pt>
    <dgm:pt modelId="{2F68C30F-A2F2-4D9F-9E86-702BAE2997A9}" type="sibTrans" cxnId="{8DC41046-E832-451E-B118-7E314585E279}">
      <dgm:prSet/>
      <dgm:spPr/>
      <dgm:t>
        <a:bodyPr/>
        <a:lstStyle/>
        <a:p>
          <a:endParaRPr lang="en-US" sz="1050"/>
        </a:p>
      </dgm:t>
    </dgm:pt>
    <dgm:pt modelId="{14CCD766-780E-40EF-B5C5-68F7461D90CA}" type="pres">
      <dgm:prSet presAssocID="{00CFC813-114E-4BBA-AFE7-CE4F6E022367}" presName="diagram" presStyleCnt="0">
        <dgm:presLayoutVars>
          <dgm:chPref val="1"/>
          <dgm:dir/>
          <dgm:animOne val="branch"/>
          <dgm:animLvl val="lvl"/>
          <dgm:resizeHandles val="exact"/>
        </dgm:presLayoutVars>
      </dgm:prSet>
      <dgm:spPr/>
      <dgm:t>
        <a:bodyPr/>
        <a:lstStyle/>
        <a:p>
          <a:endParaRPr lang="en-US"/>
        </a:p>
      </dgm:t>
    </dgm:pt>
    <dgm:pt modelId="{28015D31-C04C-4D93-BFFE-3C15FA880304}" type="pres">
      <dgm:prSet presAssocID="{737752A9-898C-42FE-8115-CBF6637A5DD1}" presName="root1" presStyleCnt="0"/>
      <dgm:spPr/>
    </dgm:pt>
    <dgm:pt modelId="{35EC3BD0-871D-4A0C-9B14-8717034BA113}" type="pres">
      <dgm:prSet presAssocID="{737752A9-898C-42FE-8115-CBF6637A5DD1}" presName="LevelOneTextNode" presStyleLbl="node0" presStyleIdx="0" presStyleCnt="1" custScaleX="151418" custScaleY="186960">
        <dgm:presLayoutVars>
          <dgm:chPref val="3"/>
        </dgm:presLayoutVars>
      </dgm:prSet>
      <dgm:spPr/>
      <dgm:t>
        <a:bodyPr/>
        <a:lstStyle/>
        <a:p>
          <a:endParaRPr lang="en-US"/>
        </a:p>
      </dgm:t>
    </dgm:pt>
    <dgm:pt modelId="{2282269C-54DF-4632-9484-9A59296721A4}" type="pres">
      <dgm:prSet presAssocID="{737752A9-898C-42FE-8115-CBF6637A5DD1}" presName="level2hierChild" presStyleCnt="0"/>
      <dgm:spPr/>
    </dgm:pt>
    <dgm:pt modelId="{EFF4E28A-7A53-4624-8E4C-706F3F183BCC}" type="pres">
      <dgm:prSet presAssocID="{F93810B6-57AC-4F42-853B-F9E20D97D872}" presName="conn2-1" presStyleLbl="parChTrans1D2" presStyleIdx="0" presStyleCnt="3"/>
      <dgm:spPr/>
      <dgm:t>
        <a:bodyPr/>
        <a:lstStyle/>
        <a:p>
          <a:endParaRPr lang="en-US"/>
        </a:p>
      </dgm:t>
    </dgm:pt>
    <dgm:pt modelId="{1CA7E629-9869-4939-99B4-6D468BB30843}" type="pres">
      <dgm:prSet presAssocID="{F93810B6-57AC-4F42-853B-F9E20D97D872}" presName="connTx" presStyleLbl="parChTrans1D2" presStyleIdx="0" presStyleCnt="3"/>
      <dgm:spPr/>
      <dgm:t>
        <a:bodyPr/>
        <a:lstStyle/>
        <a:p>
          <a:endParaRPr lang="en-US"/>
        </a:p>
      </dgm:t>
    </dgm:pt>
    <dgm:pt modelId="{DAD5EB73-C305-49C6-9F1C-D17E4A10E31C}" type="pres">
      <dgm:prSet presAssocID="{FFA0DC8F-F3B8-4A11-A6B3-58FDB3D499C8}" presName="root2" presStyleCnt="0"/>
      <dgm:spPr/>
    </dgm:pt>
    <dgm:pt modelId="{58EA89CE-8935-407E-B054-B74A7A5FC817}" type="pres">
      <dgm:prSet presAssocID="{FFA0DC8F-F3B8-4A11-A6B3-58FDB3D499C8}" presName="LevelTwoTextNode" presStyleLbl="node2" presStyleIdx="0" presStyleCnt="3" custScaleX="185468">
        <dgm:presLayoutVars>
          <dgm:chPref val="3"/>
        </dgm:presLayoutVars>
      </dgm:prSet>
      <dgm:spPr/>
      <dgm:t>
        <a:bodyPr/>
        <a:lstStyle/>
        <a:p>
          <a:endParaRPr lang="en-US"/>
        </a:p>
      </dgm:t>
    </dgm:pt>
    <dgm:pt modelId="{78205166-4D80-4045-8190-1F9D16BCE430}" type="pres">
      <dgm:prSet presAssocID="{FFA0DC8F-F3B8-4A11-A6B3-58FDB3D499C8}" presName="level3hierChild" presStyleCnt="0"/>
      <dgm:spPr/>
    </dgm:pt>
    <dgm:pt modelId="{DF28C304-30CA-4534-9E30-5E7604FB4F0B}" type="pres">
      <dgm:prSet presAssocID="{F6984355-F8B5-431F-A614-BF8D18CE3AC0}" presName="conn2-1" presStyleLbl="parChTrans1D3" presStyleIdx="0" presStyleCnt="5"/>
      <dgm:spPr/>
      <dgm:t>
        <a:bodyPr/>
        <a:lstStyle/>
        <a:p>
          <a:endParaRPr lang="en-US"/>
        </a:p>
      </dgm:t>
    </dgm:pt>
    <dgm:pt modelId="{6E7CE24D-7F26-467C-9B97-50521DA21E6C}" type="pres">
      <dgm:prSet presAssocID="{F6984355-F8B5-431F-A614-BF8D18CE3AC0}" presName="connTx" presStyleLbl="parChTrans1D3" presStyleIdx="0" presStyleCnt="5"/>
      <dgm:spPr/>
      <dgm:t>
        <a:bodyPr/>
        <a:lstStyle/>
        <a:p>
          <a:endParaRPr lang="en-US"/>
        </a:p>
      </dgm:t>
    </dgm:pt>
    <dgm:pt modelId="{E8224613-4175-4FEE-8725-9D613E63BEE0}" type="pres">
      <dgm:prSet presAssocID="{D854EC7C-4F8E-48CB-A24F-98112D29794D}" presName="root2" presStyleCnt="0"/>
      <dgm:spPr/>
    </dgm:pt>
    <dgm:pt modelId="{52C566B7-93BA-4655-BFE5-35E4F2299B25}" type="pres">
      <dgm:prSet presAssocID="{D854EC7C-4F8E-48CB-A24F-98112D29794D}" presName="LevelTwoTextNode" presStyleLbl="node3" presStyleIdx="0" presStyleCnt="5" custScaleX="189869">
        <dgm:presLayoutVars>
          <dgm:chPref val="3"/>
        </dgm:presLayoutVars>
      </dgm:prSet>
      <dgm:spPr/>
      <dgm:t>
        <a:bodyPr/>
        <a:lstStyle/>
        <a:p>
          <a:endParaRPr lang="en-US"/>
        </a:p>
      </dgm:t>
    </dgm:pt>
    <dgm:pt modelId="{0BE5C17B-AFB2-477C-802F-AB7F8897D12F}" type="pres">
      <dgm:prSet presAssocID="{D854EC7C-4F8E-48CB-A24F-98112D29794D}" presName="level3hierChild" presStyleCnt="0"/>
      <dgm:spPr/>
    </dgm:pt>
    <dgm:pt modelId="{74768876-A335-4313-8F51-FBF4CD2D5884}" type="pres">
      <dgm:prSet presAssocID="{70BD1166-3565-408B-90EE-BA504A762279}" presName="conn2-1" presStyleLbl="parChTrans1D4" presStyleIdx="0" presStyleCnt="11"/>
      <dgm:spPr/>
      <dgm:t>
        <a:bodyPr/>
        <a:lstStyle/>
        <a:p>
          <a:endParaRPr lang="en-US"/>
        </a:p>
      </dgm:t>
    </dgm:pt>
    <dgm:pt modelId="{A09387F9-3463-46D0-A13E-E20C99ACBCE1}" type="pres">
      <dgm:prSet presAssocID="{70BD1166-3565-408B-90EE-BA504A762279}" presName="connTx" presStyleLbl="parChTrans1D4" presStyleIdx="0" presStyleCnt="11"/>
      <dgm:spPr/>
      <dgm:t>
        <a:bodyPr/>
        <a:lstStyle/>
        <a:p>
          <a:endParaRPr lang="en-US"/>
        </a:p>
      </dgm:t>
    </dgm:pt>
    <dgm:pt modelId="{2EF66557-B9C3-4372-9600-3C2E3B30D31E}" type="pres">
      <dgm:prSet presAssocID="{6365A794-5F8A-433D-AFA7-83CBFB2082C1}" presName="root2" presStyleCnt="0"/>
      <dgm:spPr/>
    </dgm:pt>
    <dgm:pt modelId="{71A011B4-7AB1-46A8-A376-9DD4F6280457}" type="pres">
      <dgm:prSet presAssocID="{6365A794-5F8A-433D-AFA7-83CBFB2082C1}" presName="LevelTwoTextNode" presStyleLbl="node4" presStyleIdx="0" presStyleCnt="11" custScaleX="189869">
        <dgm:presLayoutVars>
          <dgm:chPref val="3"/>
        </dgm:presLayoutVars>
      </dgm:prSet>
      <dgm:spPr/>
      <dgm:t>
        <a:bodyPr/>
        <a:lstStyle/>
        <a:p>
          <a:endParaRPr lang="en-US"/>
        </a:p>
      </dgm:t>
    </dgm:pt>
    <dgm:pt modelId="{1B910E3A-E21B-4FFB-937C-F309A144050C}" type="pres">
      <dgm:prSet presAssocID="{6365A794-5F8A-433D-AFA7-83CBFB2082C1}" presName="level3hierChild" presStyleCnt="0"/>
      <dgm:spPr/>
    </dgm:pt>
    <dgm:pt modelId="{D1E94A23-A9F6-4F38-A416-A979393946C1}" type="pres">
      <dgm:prSet presAssocID="{3B4D93FD-6FC3-459A-BC49-721898721DCF}" presName="conn2-1" presStyleLbl="parChTrans1D4" presStyleIdx="1" presStyleCnt="11"/>
      <dgm:spPr/>
      <dgm:t>
        <a:bodyPr/>
        <a:lstStyle/>
        <a:p>
          <a:endParaRPr lang="en-US"/>
        </a:p>
      </dgm:t>
    </dgm:pt>
    <dgm:pt modelId="{B463D1EC-F7F1-4C43-AFAA-97F9E1C46A4B}" type="pres">
      <dgm:prSet presAssocID="{3B4D93FD-6FC3-459A-BC49-721898721DCF}" presName="connTx" presStyleLbl="parChTrans1D4" presStyleIdx="1" presStyleCnt="11"/>
      <dgm:spPr/>
      <dgm:t>
        <a:bodyPr/>
        <a:lstStyle/>
        <a:p>
          <a:endParaRPr lang="en-US"/>
        </a:p>
      </dgm:t>
    </dgm:pt>
    <dgm:pt modelId="{90324052-258F-4398-B063-51FF0A84C119}" type="pres">
      <dgm:prSet presAssocID="{78BF4EF9-5B4B-4D51-9FD1-714366521DEE}" presName="root2" presStyleCnt="0"/>
      <dgm:spPr/>
    </dgm:pt>
    <dgm:pt modelId="{63497375-14C4-40C1-8C74-FFE664390635}" type="pres">
      <dgm:prSet presAssocID="{78BF4EF9-5B4B-4D51-9FD1-714366521DEE}" presName="LevelTwoTextNode" presStyleLbl="node4" presStyleIdx="1" presStyleCnt="11" custScaleX="189869">
        <dgm:presLayoutVars>
          <dgm:chPref val="3"/>
        </dgm:presLayoutVars>
      </dgm:prSet>
      <dgm:spPr/>
      <dgm:t>
        <a:bodyPr/>
        <a:lstStyle/>
        <a:p>
          <a:endParaRPr lang="en-US"/>
        </a:p>
      </dgm:t>
    </dgm:pt>
    <dgm:pt modelId="{1CDB6EEE-D245-4DF6-9C3E-8902EAEBEB48}" type="pres">
      <dgm:prSet presAssocID="{78BF4EF9-5B4B-4D51-9FD1-714366521DEE}" presName="level3hierChild" presStyleCnt="0"/>
      <dgm:spPr/>
    </dgm:pt>
    <dgm:pt modelId="{D1701121-ABB2-4855-B94C-C3F4813F904D}" type="pres">
      <dgm:prSet presAssocID="{17696EEB-B9CD-413C-808C-76EE87F4484E}" presName="conn2-1" presStyleLbl="parChTrans1D3" presStyleIdx="1" presStyleCnt="5"/>
      <dgm:spPr/>
      <dgm:t>
        <a:bodyPr/>
        <a:lstStyle/>
        <a:p>
          <a:endParaRPr lang="en-US"/>
        </a:p>
      </dgm:t>
    </dgm:pt>
    <dgm:pt modelId="{F4F59FD2-B6E0-4EFC-91E0-CE93AB4EFB1D}" type="pres">
      <dgm:prSet presAssocID="{17696EEB-B9CD-413C-808C-76EE87F4484E}" presName="connTx" presStyleLbl="parChTrans1D3" presStyleIdx="1" presStyleCnt="5"/>
      <dgm:spPr/>
      <dgm:t>
        <a:bodyPr/>
        <a:lstStyle/>
        <a:p>
          <a:endParaRPr lang="en-US"/>
        </a:p>
      </dgm:t>
    </dgm:pt>
    <dgm:pt modelId="{BCB1289F-09F0-4A10-8565-8D97C435308F}" type="pres">
      <dgm:prSet presAssocID="{F45725E1-74C4-4AE7-82EF-DFCF261214BC}" presName="root2" presStyleCnt="0"/>
      <dgm:spPr/>
    </dgm:pt>
    <dgm:pt modelId="{D1A11306-1911-4E29-A507-E1767B8A7B6E}" type="pres">
      <dgm:prSet presAssocID="{F45725E1-74C4-4AE7-82EF-DFCF261214BC}" presName="LevelTwoTextNode" presStyleLbl="node3" presStyleIdx="1" presStyleCnt="5" custScaleX="189869">
        <dgm:presLayoutVars>
          <dgm:chPref val="3"/>
        </dgm:presLayoutVars>
      </dgm:prSet>
      <dgm:spPr/>
      <dgm:t>
        <a:bodyPr/>
        <a:lstStyle/>
        <a:p>
          <a:endParaRPr lang="en-US"/>
        </a:p>
      </dgm:t>
    </dgm:pt>
    <dgm:pt modelId="{BFE54BFD-218A-4A9B-BFDA-A35879E41E44}" type="pres">
      <dgm:prSet presAssocID="{F45725E1-74C4-4AE7-82EF-DFCF261214BC}" presName="level3hierChild" presStyleCnt="0"/>
      <dgm:spPr/>
    </dgm:pt>
    <dgm:pt modelId="{7368901F-12F8-4EC5-A7AB-4E22A20977C7}" type="pres">
      <dgm:prSet presAssocID="{221C7833-6082-43EE-9B76-18B1E2B20DE7}" presName="conn2-1" presStyleLbl="parChTrans1D4" presStyleIdx="2" presStyleCnt="11"/>
      <dgm:spPr/>
      <dgm:t>
        <a:bodyPr/>
        <a:lstStyle/>
        <a:p>
          <a:endParaRPr lang="en-US"/>
        </a:p>
      </dgm:t>
    </dgm:pt>
    <dgm:pt modelId="{707711BC-C1ED-41FE-AB64-0414E86A2D53}" type="pres">
      <dgm:prSet presAssocID="{221C7833-6082-43EE-9B76-18B1E2B20DE7}" presName="connTx" presStyleLbl="parChTrans1D4" presStyleIdx="2" presStyleCnt="11"/>
      <dgm:spPr/>
      <dgm:t>
        <a:bodyPr/>
        <a:lstStyle/>
        <a:p>
          <a:endParaRPr lang="en-US"/>
        </a:p>
      </dgm:t>
    </dgm:pt>
    <dgm:pt modelId="{071F20D8-9098-451B-9250-4A55686E2E8D}" type="pres">
      <dgm:prSet presAssocID="{A7D7AA3D-64DF-467D-9C3A-496B54856E8B}" presName="root2" presStyleCnt="0"/>
      <dgm:spPr/>
    </dgm:pt>
    <dgm:pt modelId="{5EF38D6F-79D2-44C2-8F11-FD4032EBB9B9}" type="pres">
      <dgm:prSet presAssocID="{A7D7AA3D-64DF-467D-9C3A-496B54856E8B}" presName="LevelTwoTextNode" presStyleLbl="node4" presStyleIdx="2" presStyleCnt="11" custScaleX="189869">
        <dgm:presLayoutVars>
          <dgm:chPref val="3"/>
        </dgm:presLayoutVars>
      </dgm:prSet>
      <dgm:spPr/>
      <dgm:t>
        <a:bodyPr/>
        <a:lstStyle/>
        <a:p>
          <a:endParaRPr lang="en-US"/>
        </a:p>
      </dgm:t>
    </dgm:pt>
    <dgm:pt modelId="{F1627CDB-AD55-48D9-9513-DE18E3E93413}" type="pres">
      <dgm:prSet presAssocID="{A7D7AA3D-64DF-467D-9C3A-496B54856E8B}" presName="level3hierChild" presStyleCnt="0"/>
      <dgm:spPr/>
    </dgm:pt>
    <dgm:pt modelId="{0920A498-741D-48AC-BC56-789B0B806FD5}" type="pres">
      <dgm:prSet presAssocID="{E9869F6C-7C8A-43AB-BA6F-489305501264}" presName="conn2-1" presStyleLbl="parChTrans1D4" presStyleIdx="3" presStyleCnt="11"/>
      <dgm:spPr/>
      <dgm:t>
        <a:bodyPr/>
        <a:lstStyle/>
        <a:p>
          <a:endParaRPr lang="en-US"/>
        </a:p>
      </dgm:t>
    </dgm:pt>
    <dgm:pt modelId="{A22EA29B-0C58-47F5-998C-6F2EFBA4CFC5}" type="pres">
      <dgm:prSet presAssocID="{E9869F6C-7C8A-43AB-BA6F-489305501264}" presName="connTx" presStyleLbl="parChTrans1D4" presStyleIdx="3" presStyleCnt="11"/>
      <dgm:spPr/>
      <dgm:t>
        <a:bodyPr/>
        <a:lstStyle/>
        <a:p>
          <a:endParaRPr lang="en-US"/>
        </a:p>
      </dgm:t>
    </dgm:pt>
    <dgm:pt modelId="{8F1580A3-FF65-4051-9C07-ECD45C12DC3E}" type="pres">
      <dgm:prSet presAssocID="{87C61E90-04AD-46E7-8BC2-3EE0747323D0}" presName="root2" presStyleCnt="0"/>
      <dgm:spPr/>
    </dgm:pt>
    <dgm:pt modelId="{87272CD1-1447-44AA-B5C4-A7A8610EAC7F}" type="pres">
      <dgm:prSet presAssocID="{87C61E90-04AD-46E7-8BC2-3EE0747323D0}" presName="LevelTwoTextNode" presStyleLbl="node4" presStyleIdx="3" presStyleCnt="11" custScaleX="189869">
        <dgm:presLayoutVars>
          <dgm:chPref val="3"/>
        </dgm:presLayoutVars>
      </dgm:prSet>
      <dgm:spPr/>
      <dgm:t>
        <a:bodyPr/>
        <a:lstStyle/>
        <a:p>
          <a:endParaRPr lang="en-US"/>
        </a:p>
      </dgm:t>
    </dgm:pt>
    <dgm:pt modelId="{4688FD34-56A0-45BC-B0EB-549221D4F1CE}" type="pres">
      <dgm:prSet presAssocID="{87C61E90-04AD-46E7-8BC2-3EE0747323D0}" presName="level3hierChild" presStyleCnt="0"/>
      <dgm:spPr/>
    </dgm:pt>
    <dgm:pt modelId="{ACA0E6C7-2D7F-414C-84DD-FF81EDB483CA}" type="pres">
      <dgm:prSet presAssocID="{539F8FEA-71CA-4F98-B314-1F4DCCFCD77C}" presName="conn2-1" presStyleLbl="parChTrans1D4" presStyleIdx="4" presStyleCnt="11"/>
      <dgm:spPr/>
      <dgm:t>
        <a:bodyPr/>
        <a:lstStyle/>
        <a:p>
          <a:endParaRPr lang="en-US"/>
        </a:p>
      </dgm:t>
    </dgm:pt>
    <dgm:pt modelId="{003778E6-C632-429D-AF5E-0C2B71A61522}" type="pres">
      <dgm:prSet presAssocID="{539F8FEA-71CA-4F98-B314-1F4DCCFCD77C}" presName="connTx" presStyleLbl="parChTrans1D4" presStyleIdx="4" presStyleCnt="11"/>
      <dgm:spPr/>
      <dgm:t>
        <a:bodyPr/>
        <a:lstStyle/>
        <a:p>
          <a:endParaRPr lang="en-US"/>
        </a:p>
      </dgm:t>
    </dgm:pt>
    <dgm:pt modelId="{12737830-4B2E-477A-B776-E48E98DDFDE5}" type="pres">
      <dgm:prSet presAssocID="{C09E4F7B-4712-47B2-ABE5-6A150BA158CB}" presName="root2" presStyleCnt="0"/>
      <dgm:spPr/>
    </dgm:pt>
    <dgm:pt modelId="{C8A23D13-2EF5-4A85-B6EA-4DCDF9BAE64E}" type="pres">
      <dgm:prSet presAssocID="{C09E4F7B-4712-47B2-ABE5-6A150BA158CB}" presName="LevelTwoTextNode" presStyleLbl="node4" presStyleIdx="4" presStyleCnt="11" custScaleX="189869">
        <dgm:presLayoutVars>
          <dgm:chPref val="3"/>
        </dgm:presLayoutVars>
      </dgm:prSet>
      <dgm:spPr/>
      <dgm:t>
        <a:bodyPr/>
        <a:lstStyle/>
        <a:p>
          <a:endParaRPr lang="en-US"/>
        </a:p>
      </dgm:t>
    </dgm:pt>
    <dgm:pt modelId="{87C158E3-2070-423D-909F-F5B443499182}" type="pres">
      <dgm:prSet presAssocID="{C09E4F7B-4712-47B2-ABE5-6A150BA158CB}" presName="level3hierChild" presStyleCnt="0"/>
      <dgm:spPr/>
    </dgm:pt>
    <dgm:pt modelId="{D2A67F2C-EAA9-47D5-B509-E15267DD970A}" type="pres">
      <dgm:prSet presAssocID="{1CCC63DB-DC33-4320-B439-D9482953E25A}" presName="conn2-1" presStyleLbl="parChTrans1D4" presStyleIdx="5" presStyleCnt="11"/>
      <dgm:spPr/>
      <dgm:t>
        <a:bodyPr/>
        <a:lstStyle/>
        <a:p>
          <a:endParaRPr lang="en-US"/>
        </a:p>
      </dgm:t>
    </dgm:pt>
    <dgm:pt modelId="{ECB2E337-45FF-4AB3-97CB-8DA38003B72F}" type="pres">
      <dgm:prSet presAssocID="{1CCC63DB-DC33-4320-B439-D9482953E25A}" presName="connTx" presStyleLbl="parChTrans1D4" presStyleIdx="5" presStyleCnt="11"/>
      <dgm:spPr/>
      <dgm:t>
        <a:bodyPr/>
        <a:lstStyle/>
        <a:p>
          <a:endParaRPr lang="en-US"/>
        </a:p>
      </dgm:t>
    </dgm:pt>
    <dgm:pt modelId="{D63779F3-576D-40DE-9FAE-693319EC657B}" type="pres">
      <dgm:prSet presAssocID="{A01979B1-E178-43D0-B552-C0A9511F071B}" presName="root2" presStyleCnt="0"/>
      <dgm:spPr/>
    </dgm:pt>
    <dgm:pt modelId="{C11A9AD8-FD08-4D2A-B05C-63BE3715C720}" type="pres">
      <dgm:prSet presAssocID="{A01979B1-E178-43D0-B552-C0A9511F071B}" presName="LevelTwoTextNode" presStyleLbl="node4" presStyleIdx="5" presStyleCnt="11" custScaleX="189869">
        <dgm:presLayoutVars>
          <dgm:chPref val="3"/>
        </dgm:presLayoutVars>
      </dgm:prSet>
      <dgm:spPr/>
      <dgm:t>
        <a:bodyPr/>
        <a:lstStyle/>
        <a:p>
          <a:endParaRPr lang="en-US"/>
        </a:p>
      </dgm:t>
    </dgm:pt>
    <dgm:pt modelId="{E12876F3-D959-40B2-BC5F-63E43DF795ED}" type="pres">
      <dgm:prSet presAssocID="{A01979B1-E178-43D0-B552-C0A9511F071B}" presName="level3hierChild" presStyleCnt="0"/>
      <dgm:spPr/>
    </dgm:pt>
    <dgm:pt modelId="{E7A0DE6B-590C-4D41-9BDA-35D756D03D6A}" type="pres">
      <dgm:prSet presAssocID="{DCF8BCC3-D192-471E-9B0A-290D8FE5060F}" presName="conn2-1" presStyleLbl="parChTrans1D2" presStyleIdx="1" presStyleCnt="3"/>
      <dgm:spPr/>
      <dgm:t>
        <a:bodyPr/>
        <a:lstStyle/>
        <a:p>
          <a:endParaRPr lang="en-US"/>
        </a:p>
      </dgm:t>
    </dgm:pt>
    <dgm:pt modelId="{3938DA8E-433F-4E11-85E3-8A20BC329046}" type="pres">
      <dgm:prSet presAssocID="{DCF8BCC3-D192-471E-9B0A-290D8FE5060F}" presName="connTx" presStyleLbl="parChTrans1D2" presStyleIdx="1" presStyleCnt="3"/>
      <dgm:spPr/>
      <dgm:t>
        <a:bodyPr/>
        <a:lstStyle/>
        <a:p>
          <a:endParaRPr lang="en-US"/>
        </a:p>
      </dgm:t>
    </dgm:pt>
    <dgm:pt modelId="{23D863D5-36E0-4C56-B2FA-7AA12E81826E}" type="pres">
      <dgm:prSet presAssocID="{EF812A81-78D1-4864-B356-2614659A2B6C}" presName="root2" presStyleCnt="0"/>
      <dgm:spPr/>
    </dgm:pt>
    <dgm:pt modelId="{39FA0E00-E970-40A6-82D8-AE73241B4C0F}" type="pres">
      <dgm:prSet presAssocID="{EF812A81-78D1-4864-B356-2614659A2B6C}" presName="LevelTwoTextNode" presStyleLbl="node2" presStyleIdx="1" presStyleCnt="3" custScaleX="183307">
        <dgm:presLayoutVars>
          <dgm:chPref val="3"/>
        </dgm:presLayoutVars>
      </dgm:prSet>
      <dgm:spPr/>
      <dgm:t>
        <a:bodyPr/>
        <a:lstStyle/>
        <a:p>
          <a:endParaRPr lang="en-US"/>
        </a:p>
      </dgm:t>
    </dgm:pt>
    <dgm:pt modelId="{65679643-63AD-4B82-8A01-502643A7E80F}" type="pres">
      <dgm:prSet presAssocID="{EF812A81-78D1-4864-B356-2614659A2B6C}" presName="level3hierChild" presStyleCnt="0"/>
      <dgm:spPr/>
    </dgm:pt>
    <dgm:pt modelId="{D9446915-D4A7-4D18-B590-CA464DF1C8C7}" type="pres">
      <dgm:prSet presAssocID="{2E7944CE-113B-47D3-9E4A-07BD929DF0CC}" presName="conn2-1" presStyleLbl="parChTrans1D3" presStyleIdx="2" presStyleCnt="5"/>
      <dgm:spPr/>
      <dgm:t>
        <a:bodyPr/>
        <a:lstStyle/>
        <a:p>
          <a:endParaRPr lang="en-US"/>
        </a:p>
      </dgm:t>
    </dgm:pt>
    <dgm:pt modelId="{D0B226DF-04D3-4FEC-8410-CBED74D09134}" type="pres">
      <dgm:prSet presAssocID="{2E7944CE-113B-47D3-9E4A-07BD929DF0CC}" presName="connTx" presStyleLbl="parChTrans1D3" presStyleIdx="2" presStyleCnt="5"/>
      <dgm:spPr/>
      <dgm:t>
        <a:bodyPr/>
        <a:lstStyle/>
        <a:p>
          <a:endParaRPr lang="en-US"/>
        </a:p>
      </dgm:t>
    </dgm:pt>
    <dgm:pt modelId="{D13F8634-C926-42A0-B55A-2ECD211BC03B}" type="pres">
      <dgm:prSet presAssocID="{32E88785-1A65-4E7C-A687-FA9B6A09F7AA}" presName="root2" presStyleCnt="0"/>
      <dgm:spPr/>
    </dgm:pt>
    <dgm:pt modelId="{3FE67A28-1BE8-49E4-B0BB-0A00D9603008}" type="pres">
      <dgm:prSet presAssocID="{32E88785-1A65-4E7C-A687-FA9B6A09F7AA}" presName="LevelTwoTextNode" presStyleLbl="node3" presStyleIdx="2" presStyleCnt="5" custScaleX="183307">
        <dgm:presLayoutVars>
          <dgm:chPref val="3"/>
        </dgm:presLayoutVars>
      </dgm:prSet>
      <dgm:spPr/>
      <dgm:t>
        <a:bodyPr/>
        <a:lstStyle/>
        <a:p>
          <a:endParaRPr lang="en-US"/>
        </a:p>
      </dgm:t>
    </dgm:pt>
    <dgm:pt modelId="{3F790525-D903-499D-9629-E10CFE4C8294}" type="pres">
      <dgm:prSet presAssocID="{32E88785-1A65-4E7C-A687-FA9B6A09F7AA}" presName="level3hierChild" presStyleCnt="0"/>
      <dgm:spPr/>
    </dgm:pt>
    <dgm:pt modelId="{9AB381F7-E60B-4F41-A577-1631D60E7811}" type="pres">
      <dgm:prSet presAssocID="{50EA0CE1-A9D6-460C-ABE1-169C699A4086}" presName="conn2-1" presStyleLbl="parChTrans1D4" presStyleIdx="6" presStyleCnt="11"/>
      <dgm:spPr/>
      <dgm:t>
        <a:bodyPr/>
        <a:lstStyle/>
        <a:p>
          <a:endParaRPr lang="en-US"/>
        </a:p>
      </dgm:t>
    </dgm:pt>
    <dgm:pt modelId="{21A13381-3A61-481B-AD2F-A1AAF8312515}" type="pres">
      <dgm:prSet presAssocID="{50EA0CE1-A9D6-460C-ABE1-169C699A4086}" presName="connTx" presStyleLbl="parChTrans1D4" presStyleIdx="6" presStyleCnt="11"/>
      <dgm:spPr/>
      <dgm:t>
        <a:bodyPr/>
        <a:lstStyle/>
        <a:p>
          <a:endParaRPr lang="en-US"/>
        </a:p>
      </dgm:t>
    </dgm:pt>
    <dgm:pt modelId="{4D15D488-4620-4012-AF0C-EFD1CD81A890}" type="pres">
      <dgm:prSet presAssocID="{D08E3964-AFD2-48AF-899F-5749AC3B4D7E}" presName="root2" presStyleCnt="0"/>
      <dgm:spPr/>
    </dgm:pt>
    <dgm:pt modelId="{4100F63D-55E8-4CBC-9AD5-12459D5A56C8}" type="pres">
      <dgm:prSet presAssocID="{D08E3964-AFD2-48AF-899F-5749AC3B4D7E}" presName="LevelTwoTextNode" presStyleLbl="node4" presStyleIdx="6" presStyleCnt="11" custScaleX="183307">
        <dgm:presLayoutVars>
          <dgm:chPref val="3"/>
        </dgm:presLayoutVars>
      </dgm:prSet>
      <dgm:spPr/>
      <dgm:t>
        <a:bodyPr/>
        <a:lstStyle/>
        <a:p>
          <a:endParaRPr lang="en-US"/>
        </a:p>
      </dgm:t>
    </dgm:pt>
    <dgm:pt modelId="{DD2F2EB8-B4FF-4444-85ED-CEBC5F348305}" type="pres">
      <dgm:prSet presAssocID="{D08E3964-AFD2-48AF-899F-5749AC3B4D7E}" presName="level3hierChild" presStyleCnt="0"/>
      <dgm:spPr/>
    </dgm:pt>
    <dgm:pt modelId="{FA561FFD-D646-434B-A40B-BA212DD0DD3E}" type="pres">
      <dgm:prSet presAssocID="{73C8E8A0-2349-425D-A3CF-A02C2B0CE935}" presName="conn2-1" presStyleLbl="parChTrans1D4" presStyleIdx="7" presStyleCnt="11"/>
      <dgm:spPr/>
      <dgm:t>
        <a:bodyPr/>
        <a:lstStyle/>
        <a:p>
          <a:endParaRPr lang="en-US"/>
        </a:p>
      </dgm:t>
    </dgm:pt>
    <dgm:pt modelId="{E5B5416B-1251-4899-BBD3-2750C39B5104}" type="pres">
      <dgm:prSet presAssocID="{73C8E8A0-2349-425D-A3CF-A02C2B0CE935}" presName="connTx" presStyleLbl="parChTrans1D4" presStyleIdx="7" presStyleCnt="11"/>
      <dgm:spPr/>
      <dgm:t>
        <a:bodyPr/>
        <a:lstStyle/>
        <a:p>
          <a:endParaRPr lang="en-US"/>
        </a:p>
      </dgm:t>
    </dgm:pt>
    <dgm:pt modelId="{88F83ABE-DA6E-4A2D-9280-34D3ADE1C47D}" type="pres">
      <dgm:prSet presAssocID="{93621E1A-0A75-40AB-86D9-82B705B3B683}" presName="root2" presStyleCnt="0"/>
      <dgm:spPr/>
    </dgm:pt>
    <dgm:pt modelId="{27C051F8-A600-4CE9-9557-BD56DCCA0335}" type="pres">
      <dgm:prSet presAssocID="{93621E1A-0A75-40AB-86D9-82B705B3B683}" presName="LevelTwoTextNode" presStyleLbl="node4" presStyleIdx="7" presStyleCnt="11" custScaleX="183307" custLinFactNeighborX="20352">
        <dgm:presLayoutVars>
          <dgm:chPref val="3"/>
        </dgm:presLayoutVars>
      </dgm:prSet>
      <dgm:spPr/>
      <dgm:t>
        <a:bodyPr/>
        <a:lstStyle/>
        <a:p>
          <a:endParaRPr lang="en-US"/>
        </a:p>
      </dgm:t>
    </dgm:pt>
    <dgm:pt modelId="{5DD9DCA7-4144-460C-B394-2956CB9E4C5D}" type="pres">
      <dgm:prSet presAssocID="{93621E1A-0A75-40AB-86D9-82B705B3B683}" presName="level3hierChild" presStyleCnt="0"/>
      <dgm:spPr/>
    </dgm:pt>
    <dgm:pt modelId="{4E688380-074D-4172-93B0-289B7B4427AD}" type="pres">
      <dgm:prSet presAssocID="{F5CD512A-0A74-49CB-9F11-1812BED6B177}" presName="conn2-1" presStyleLbl="parChTrans1D4" presStyleIdx="8" presStyleCnt="11"/>
      <dgm:spPr/>
      <dgm:t>
        <a:bodyPr/>
        <a:lstStyle/>
        <a:p>
          <a:endParaRPr lang="en-US"/>
        </a:p>
      </dgm:t>
    </dgm:pt>
    <dgm:pt modelId="{18E93923-FB6A-4F45-8D19-6B786E3A4B28}" type="pres">
      <dgm:prSet presAssocID="{F5CD512A-0A74-49CB-9F11-1812BED6B177}" presName="connTx" presStyleLbl="parChTrans1D4" presStyleIdx="8" presStyleCnt="11"/>
      <dgm:spPr/>
      <dgm:t>
        <a:bodyPr/>
        <a:lstStyle/>
        <a:p>
          <a:endParaRPr lang="en-US"/>
        </a:p>
      </dgm:t>
    </dgm:pt>
    <dgm:pt modelId="{B4EF5781-B728-42F1-8ABB-592307421085}" type="pres">
      <dgm:prSet presAssocID="{4A433354-4B84-46AE-8040-224CB020F750}" presName="root2" presStyleCnt="0"/>
      <dgm:spPr/>
    </dgm:pt>
    <dgm:pt modelId="{A53E7B64-28B1-494A-8124-1F764B0B9445}" type="pres">
      <dgm:prSet presAssocID="{4A433354-4B84-46AE-8040-224CB020F750}" presName="LevelTwoTextNode" presStyleLbl="node4" presStyleIdx="8" presStyleCnt="11" custScaleX="183307">
        <dgm:presLayoutVars>
          <dgm:chPref val="3"/>
        </dgm:presLayoutVars>
      </dgm:prSet>
      <dgm:spPr/>
      <dgm:t>
        <a:bodyPr/>
        <a:lstStyle/>
        <a:p>
          <a:endParaRPr lang="en-US"/>
        </a:p>
      </dgm:t>
    </dgm:pt>
    <dgm:pt modelId="{8232FB78-1341-43FB-BEE4-4E7E04D12E3F}" type="pres">
      <dgm:prSet presAssocID="{4A433354-4B84-46AE-8040-224CB020F750}" presName="level3hierChild" presStyleCnt="0"/>
      <dgm:spPr/>
    </dgm:pt>
    <dgm:pt modelId="{0FC2D670-0F99-4E1B-8F06-3A1D334A79FC}" type="pres">
      <dgm:prSet presAssocID="{C3FF81E4-30A2-488E-8DF8-D0E376E4A5F9}" presName="conn2-1" presStyleLbl="parChTrans1D3" presStyleIdx="3" presStyleCnt="5"/>
      <dgm:spPr/>
      <dgm:t>
        <a:bodyPr/>
        <a:lstStyle/>
        <a:p>
          <a:endParaRPr lang="en-US"/>
        </a:p>
      </dgm:t>
    </dgm:pt>
    <dgm:pt modelId="{52FE8751-A08E-4914-B6E3-C51C36200C65}" type="pres">
      <dgm:prSet presAssocID="{C3FF81E4-30A2-488E-8DF8-D0E376E4A5F9}" presName="connTx" presStyleLbl="parChTrans1D3" presStyleIdx="3" presStyleCnt="5"/>
      <dgm:spPr/>
      <dgm:t>
        <a:bodyPr/>
        <a:lstStyle/>
        <a:p>
          <a:endParaRPr lang="en-US"/>
        </a:p>
      </dgm:t>
    </dgm:pt>
    <dgm:pt modelId="{9771879F-2EEC-41DD-ACC7-298706D2DCC8}" type="pres">
      <dgm:prSet presAssocID="{EE38DAA3-DDCA-4F33-9AA6-FA42E5826AC2}" presName="root2" presStyleCnt="0"/>
      <dgm:spPr/>
    </dgm:pt>
    <dgm:pt modelId="{204F05BE-F532-4839-937F-955752EBF42F}" type="pres">
      <dgm:prSet presAssocID="{EE38DAA3-DDCA-4F33-9AA6-FA42E5826AC2}" presName="LevelTwoTextNode" presStyleLbl="node3" presStyleIdx="3" presStyleCnt="5" custScaleX="183307">
        <dgm:presLayoutVars>
          <dgm:chPref val="3"/>
        </dgm:presLayoutVars>
      </dgm:prSet>
      <dgm:spPr/>
      <dgm:t>
        <a:bodyPr/>
        <a:lstStyle/>
        <a:p>
          <a:endParaRPr lang="en-US"/>
        </a:p>
      </dgm:t>
    </dgm:pt>
    <dgm:pt modelId="{B77BD183-AACA-4BDF-9183-30BB696DF41C}" type="pres">
      <dgm:prSet presAssocID="{EE38DAA3-DDCA-4F33-9AA6-FA42E5826AC2}" presName="level3hierChild" presStyleCnt="0"/>
      <dgm:spPr/>
    </dgm:pt>
    <dgm:pt modelId="{C3492FDF-9774-41D4-9BF8-AA715A981F09}" type="pres">
      <dgm:prSet presAssocID="{F9FD3C8F-D05A-4104-BFBC-ABC33D178CC6}" presName="conn2-1" presStyleLbl="parChTrans1D4" presStyleIdx="9" presStyleCnt="11"/>
      <dgm:spPr/>
      <dgm:t>
        <a:bodyPr/>
        <a:lstStyle/>
        <a:p>
          <a:endParaRPr lang="en-US"/>
        </a:p>
      </dgm:t>
    </dgm:pt>
    <dgm:pt modelId="{FDDC7320-B2CA-4D92-AF7E-D5124C87D7DE}" type="pres">
      <dgm:prSet presAssocID="{F9FD3C8F-D05A-4104-BFBC-ABC33D178CC6}" presName="connTx" presStyleLbl="parChTrans1D4" presStyleIdx="9" presStyleCnt="11"/>
      <dgm:spPr/>
      <dgm:t>
        <a:bodyPr/>
        <a:lstStyle/>
        <a:p>
          <a:endParaRPr lang="en-US"/>
        </a:p>
      </dgm:t>
    </dgm:pt>
    <dgm:pt modelId="{68160CCF-89E5-4A2E-B900-76E6A47AF4AC}" type="pres">
      <dgm:prSet presAssocID="{FD9EEB26-BE7F-4480-9106-EA96F100D1A7}" presName="root2" presStyleCnt="0"/>
      <dgm:spPr/>
    </dgm:pt>
    <dgm:pt modelId="{6EE05037-C9C4-4C2C-8738-B9DAB48CC705}" type="pres">
      <dgm:prSet presAssocID="{FD9EEB26-BE7F-4480-9106-EA96F100D1A7}" presName="LevelTwoTextNode" presStyleLbl="node4" presStyleIdx="9" presStyleCnt="11" custScaleX="183307">
        <dgm:presLayoutVars>
          <dgm:chPref val="3"/>
        </dgm:presLayoutVars>
      </dgm:prSet>
      <dgm:spPr/>
      <dgm:t>
        <a:bodyPr/>
        <a:lstStyle/>
        <a:p>
          <a:endParaRPr lang="en-US"/>
        </a:p>
      </dgm:t>
    </dgm:pt>
    <dgm:pt modelId="{9DCF1A90-E17E-4DBA-8DC7-0584587C40F6}" type="pres">
      <dgm:prSet presAssocID="{FD9EEB26-BE7F-4480-9106-EA96F100D1A7}" presName="level3hierChild" presStyleCnt="0"/>
      <dgm:spPr/>
    </dgm:pt>
    <dgm:pt modelId="{4325FEC3-82B4-43E7-B16F-DF1B71716591}" type="pres">
      <dgm:prSet presAssocID="{4F3E8B13-5C04-4866-99F0-A5FB79F98BBD}" presName="conn2-1" presStyleLbl="parChTrans1D4" presStyleIdx="10" presStyleCnt="11"/>
      <dgm:spPr/>
      <dgm:t>
        <a:bodyPr/>
        <a:lstStyle/>
        <a:p>
          <a:endParaRPr lang="en-US"/>
        </a:p>
      </dgm:t>
    </dgm:pt>
    <dgm:pt modelId="{BD6A5113-099C-441C-B14D-7E9B7632676A}" type="pres">
      <dgm:prSet presAssocID="{4F3E8B13-5C04-4866-99F0-A5FB79F98BBD}" presName="connTx" presStyleLbl="parChTrans1D4" presStyleIdx="10" presStyleCnt="11"/>
      <dgm:spPr/>
      <dgm:t>
        <a:bodyPr/>
        <a:lstStyle/>
        <a:p>
          <a:endParaRPr lang="en-US"/>
        </a:p>
      </dgm:t>
    </dgm:pt>
    <dgm:pt modelId="{A612EB52-8B37-40C3-A7CE-D12279D2393A}" type="pres">
      <dgm:prSet presAssocID="{6CD7707E-B9C5-4C95-BD28-74BE448990A0}" presName="root2" presStyleCnt="0"/>
      <dgm:spPr/>
    </dgm:pt>
    <dgm:pt modelId="{793CCD8D-2958-4FCC-87E5-C793D5EA88E5}" type="pres">
      <dgm:prSet presAssocID="{6CD7707E-B9C5-4C95-BD28-74BE448990A0}" presName="LevelTwoTextNode" presStyleLbl="node4" presStyleIdx="10" presStyleCnt="11" custScaleX="183307">
        <dgm:presLayoutVars>
          <dgm:chPref val="3"/>
        </dgm:presLayoutVars>
      </dgm:prSet>
      <dgm:spPr/>
      <dgm:t>
        <a:bodyPr/>
        <a:lstStyle/>
        <a:p>
          <a:endParaRPr lang="en-US"/>
        </a:p>
      </dgm:t>
    </dgm:pt>
    <dgm:pt modelId="{AF1217D2-7AB1-46D1-91B7-0D9FC977A220}" type="pres">
      <dgm:prSet presAssocID="{6CD7707E-B9C5-4C95-BD28-74BE448990A0}" presName="level3hierChild" presStyleCnt="0"/>
      <dgm:spPr/>
    </dgm:pt>
    <dgm:pt modelId="{5151D08C-DA15-4D8E-8D86-E5ECFE7A70A8}" type="pres">
      <dgm:prSet presAssocID="{9234478C-866D-4AB8-9E46-A6620119EDA0}" presName="conn2-1" presStyleLbl="parChTrans1D2" presStyleIdx="2" presStyleCnt="3"/>
      <dgm:spPr/>
      <dgm:t>
        <a:bodyPr/>
        <a:lstStyle/>
        <a:p>
          <a:endParaRPr lang="en-US"/>
        </a:p>
      </dgm:t>
    </dgm:pt>
    <dgm:pt modelId="{6C1AB3E7-03F9-4093-9CC3-B73F2DE06CC2}" type="pres">
      <dgm:prSet presAssocID="{9234478C-866D-4AB8-9E46-A6620119EDA0}" presName="connTx" presStyleLbl="parChTrans1D2" presStyleIdx="2" presStyleCnt="3"/>
      <dgm:spPr/>
      <dgm:t>
        <a:bodyPr/>
        <a:lstStyle/>
        <a:p>
          <a:endParaRPr lang="en-US"/>
        </a:p>
      </dgm:t>
    </dgm:pt>
    <dgm:pt modelId="{6DE870DB-A15D-4783-AA35-A60D98CFF890}" type="pres">
      <dgm:prSet presAssocID="{DDAEA493-E4B3-4C04-BBD5-B4FC0561F60D}" presName="root2" presStyleCnt="0"/>
      <dgm:spPr/>
    </dgm:pt>
    <dgm:pt modelId="{3A40E65C-0DBF-47D6-8D48-0C6D2FA88EF9}" type="pres">
      <dgm:prSet presAssocID="{DDAEA493-E4B3-4C04-BBD5-B4FC0561F60D}" presName="LevelTwoTextNode" presStyleLbl="node2" presStyleIdx="2" presStyleCnt="3" custScaleX="183307">
        <dgm:presLayoutVars>
          <dgm:chPref val="3"/>
        </dgm:presLayoutVars>
      </dgm:prSet>
      <dgm:spPr/>
      <dgm:t>
        <a:bodyPr/>
        <a:lstStyle/>
        <a:p>
          <a:endParaRPr lang="en-US"/>
        </a:p>
      </dgm:t>
    </dgm:pt>
    <dgm:pt modelId="{6000E3E5-8E1E-47CF-987F-7AE18316A256}" type="pres">
      <dgm:prSet presAssocID="{DDAEA493-E4B3-4C04-BBD5-B4FC0561F60D}" presName="level3hierChild" presStyleCnt="0"/>
      <dgm:spPr/>
    </dgm:pt>
    <dgm:pt modelId="{C18562D4-25F7-4BA2-B97D-F081EFB06D0A}" type="pres">
      <dgm:prSet presAssocID="{BA2DC0E2-FD99-4E2F-8A11-BF31C097C33B}" presName="conn2-1" presStyleLbl="parChTrans1D3" presStyleIdx="4" presStyleCnt="5"/>
      <dgm:spPr/>
      <dgm:t>
        <a:bodyPr/>
        <a:lstStyle/>
        <a:p>
          <a:endParaRPr lang="en-US"/>
        </a:p>
      </dgm:t>
    </dgm:pt>
    <dgm:pt modelId="{7B87825C-6CCB-4BBB-BEA2-7B17186CE0EA}" type="pres">
      <dgm:prSet presAssocID="{BA2DC0E2-FD99-4E2F-8A11-BF31C097C33B}" presName="connTx" presStyleLbl="parChTrans1D3" presStyleIdx="4" presStyleCnt="5"/>
      <dgm:spPr/>
      <dgm:t>
        <a:bodyPr/>
        <a:lstStyle/>
        <a:p>
          <a:endParaRPr lang="en-US"/>
        </a:p>
      </dgm:t>
    </dgm:pt>
    <dgm:pt modelId="{0CF5E3B6-3FB1-4759-BE5B-4EFF8B4BAD99}" type="pres">
      <dgm:prSet presAssocID="{23738744-517F-4852-A324-FCED9ECB7FD5}" presName="root2" presStyleCnt="0"/>
      <dgm:spPr/>
    </dgm:pt>
    <dgm:pt modelId="{7C3FE690-6E7C-4A2E-9C69-7E476A7C7998}" type="pres">
      <dgm:prSet presAssocID="{23738744-517F-4852-A324-FCED9ECB7FD5}" presName="LevelTwoTextNode" presStyleLbl="node3" presStyleIdx="4" presStyleCnt="5" custScaleX="183307">
        <dgm:presLayoutVars>
          <dgm:chPref val="3"/>
        </dgm:presLayoutVars>
      </dgm:prSet>
      <dgm:spPr/>
      <dgm:t>
        <a:bodyPr/>
        <a:lstStyle/>
        <a:p>
          <a:endParaRPr lang="en-US"/>
        </a:p>
      </dgm:t>
    </dgm:pt>
    <dgm:pt modelId="{E8963009-780C-444F-B0C3-0AAE537DE519}" type="pres">
      <dgm:prSet presAssocID="{23738744-517F-4852-A324-FCED9ECB7FD5}" presName="level3hierChild" presStyleCnt="0"/>
      <dgm:spPr/>
    </dgm:pt>
  </dgm:ptLst>
  <dgm:cxnLst>
    <dgm:cxn modelId="{8E91CA52-51DE-4F24-85F8-62481E3A94F9}" type="presOf" srcId="{00CFC813-114E-4BBA-AFE7-CE4F6E022367}" destId="{14CCD766-780E-40EF-B5C5-68F7461D90CA}" srcOrd="0" destOrd="0" presId="urn:microsoft.com/office/officeart/2005/8/layout/hierarchy2"/>
    <dgm:cxn modelId="{5ED7A38C-7723-4C31-85FA-C46A62211A84}" srcId="{A7D7AA3D-64DF-467D-9C3A-496B54856E8B}" destId="{C09E4F7B-4712-47B2-ABE5-6A150BA158CB}" srcOrd="1" destOrd="0" parTransId="{539F8FEA-71CA-4F98-B314-1F4DCCFCD77C}" sibTransId="{CB7DEB07-3C68-4545-A0DD-E633D2D183FE}"/>
    <dgm:cxn modelId="{3354548A-1EDC-4830-B842-EA8C4D8E4357}" srcId="{FFA0DC8F-F3B8-4A11-A6B3-58FDB3D499C8}" destId="{D854EC7C-4F8E-48CB-A24F-98112D29794D}" srcOrd="0" destOrd="0" parTransId="{F6984355-F8B5-431F-A614-BF8D18CE3AC0}" sibTransId="{11952F7E-E645-4D80-9615-F227FE651DA5}"/>
    <dgm:cxn modelId="{7802AAB9-789B-41D2-BBE0-D7E6EDFEB658}" type="presOf" srcId="{3B4D93FD-6FC3-459A-BC49-721898721DCF}" destId="{D1E94A23-A9F6-4F38-A416-A979393946C1}" srcOrd="0" destOrd="0" presId="urn:microsoft.com/office/officeart/2005/8/layout/hierarchy2"/>
    <dgm:cxn modelId="{57B3EBC6-799F-4FE3-8617-DBCDFFC32BAB}" srcId="{32E88785-1A65-4E7C-A687-FA9B6A09F7AA}" destId="{4A433354-4B84-46AE-8040-224CB020F750}" srcOrd="1" destOrd="0" parTransId="{F5CD512A-0A74-49CB-9F11-1812BED6B177}" sibTransId="{0BBC7BAD-8979-4CE3-A055-8A1D5EB48E40}"/>
    <dgm:cxn modelId="{3EA50DCD-4BD2-4717-9778-7245DA61E70B}" type="presOf" srcId="{3B4D93FD-6FC3-459A-BC49-721898721DCF}" destId="{B463D1EC-F7F1-4C43-AFAA-97F9E1C46A4B}" srcOrd="1" destOrd="0" presId="urn:microsoft.com/office/officeart/2005/8/layout/hierarchy2"/>
    <dgm:cxn modelId="{19372290-C662-4116-BC84-19319F5E623E}" type="presOf" srcId="{70BD1166-3565-408B-90EE-BA504A762279}" destId="{A09387F9-3463-46D0-A13E-E20C99ACBCE1}" srcOrd="1" destOrd="0" presId="urn:microsoft.com/office/officeart/2005/8/layout/hierarchy2"/>
    <dgm:cxn modelId="{DE9E3F4A-6594-4DE2-98CD-EB9EABC8E853}" type="presOf" srcId="{4A433354-4B84-46AE-8040-224CB020F750}" destId="{A53E7B64-28B1-494A-8124-1F764B0B9445}" srcOrd="0" destOrd="0" presId="urn:microsoft.com/office/officeart/2005/8/layout/hierarchy2"/>
    <dgm:cxn modelId="{70106CCB-3AAB-46B2-84F0-EF4CF3CD8B6A}" type="presOf" srcId="{221C7833-6082-43EE-9B76-18B1E2B20DE7}" destId="{707711BC-C1ED-41FE-AB64-0414E86A2D53}" srcOrd="1" destOrd="0" presId="urn:microsoft.com/office/officeart/2005/8/layout/hierarchy2"/>
    <dgm:cxn modelId="{9944C65E-EEFA-4740-A4BF-3850ABCE2F62}" type="presOf" srcId="{D08E3964-AFD2-48AF-899F-5749AC3B4D7E}" destId="{4100F63D-55E8-4CBC-9AD5-12459D5A56C8}" srcOrd="0" destOrd="0" presId="urn:microsoft.com/office/officeart/2005/8/layout/hierarchy2"/>
    <dgm:cxn modelId="{5B540703-3AB1-4746-9D14-DACD40C7649D}" srcId="{D854EC7C-4F8E-48CB-A24F-98112D29794D}" destId="{78BF4EF9-5B4B-4D51-9FD1-714366521DEE}" srcOrd="1" destOrd="0" parTransId="{3B4D93FD-6FC3-459A-BC49-721898721DCF}" sibTransId="{14D09821-E156-4196-B177-5C814DE0DFC1}"/>
    <dgm:cxn modelId="{EACF50AB-F45B-41A2-A35E-36EEB83FAD8A}" type="presOf" srcId="{221C7833-6082-43EE-9B76-18B1E2B20DE7}" destId="{7368901F-12F8-4EC5-A7AB-4E22A20977C7}" srcOrd="0" destOrd="0" presId="urn:microsoft.com/office/officeart/2005/8/layout/hierarchy2"/>
    <dgm:cxn modelId="{ED19DEF0-9273-4B78-9162-E8FB60DED8E2}" type="presOf" srcId="{70BD1166-3565-408B-90EE-BA504A762279}" destId="{74768876-A335-4313-8F51-FBF4CD2D5884}" srcOrd="0" destOrd="0" presId="urn:microsoft.com/office/officeart/2005/8/layout/hierarchy2"/>
    <dgm:cxn modelId="{F7A6CAD4-CFB1-44BE-AC5E-1A8AF28EF2D6}" type="presOf" srcId="{A7D7AA3D-64DF-467D-9C3A-496B54856E8B}" destId="{5EF38D6F-79D2-44C2-8F11-FD4032EBB9B9}" srcOrd="0" destOrd="0" presId="urn:microsoft.com/office/officeart/2005/8/layout/hierarchy2"/>
    <dgm:cxn modelId="{1C248D36-9741-47CD-825B-EEC3B34B4964}" type="presOf" srcId="{539F8FEA-71CA-4F98-B314-1F4DCCFCD77C}" destId="{003778E6-C632-429D-AF5E-0C2B71A61522}" srcOrd="1" destOrd="0" presId="urn:microsoft.com/office/officeart/2005/8/layout/hierarchy2"/>
    <dgm:cxn modelId="{584BEBA5-3250-4F0B-9B54-AE007A170405}" type="presOf" srcId="{F5CD512A-0A74-49CB-9F11-1812BED6B177}" destId="{4E688380-074D-4172-93B0-289B7B4427AD}" srcOrd="0" destOrd="0" presId="urn:microsoft.com/office/officeart/2005/8/layout/hierarchy2"/>
    <dgm:cxn modelId="{49F619EB-A495-4AB7-A8F2-168F95D54D85}" srcId="{A7D7AA3D-64DF-467D-9C3A-496B54856E8B}" destId="{A01979B1-E178-43D0-B552-C0A9511F071B}" srcOrd="2" destOrd="0" parTransId="{1CCC63DB-DC33-4320-B439-D9482953E25A}" sibTransId="{ABA290C9-C19F-4030-A2E9-D14C0D085D46}"/>
    <dgm:cxn modelId="{CDAB7E36-AA61-44F1-B61A-12417FCB9516}" srcId="{EE38DAA3-DDCA-4F33-9AA6-FA42E5826AC2}" destId="{6CD7707E-B9C5-4C95-BD28-74BE448990A0}" srcOrd="1" destOrd="0" parTransId="{4F3E8B13-5C04-4866-99F0-A5FB79F98BBD}" sibTransId="{C670CC0B-7E9F-4A82-A57C-D41654642FE7}"/>
    <dgm:cxn modelId="{F9507FB1-2200-4BA2-9E96-54D5E4A03B61}" type="presOf" srcId="{737752A9-898C-42FE-8115-CBF6637A5DD1}" destId="{35EC3BD0-871D-4A0C-9B14-8717034BA113}" srcOrd="0" destOrd="0" presId="urn:microsoft.com/office/officeart/2005/8/layout/hierarchy2"/>
    <dgm:cxn modelId="{55EEBFAE-A2E0-4594-8507-1D35FD66660A}" srcId="{EE38DAA3-DDCA-4F33-9AA6-FA42E5826AC2}" destId="{FD9EEB26-BE7F-4480-9106-EA96F100D1A7}" srcOrd="0" destOrd="0" parTransId="{F9FD3C8F-D05A-4104-BFBC-ABC33D178CC6}" sibTransId="{1C5848F2-84FB-47DC-8F38-2675B5FD93F6}"/>
    <dgm:cxn modelId="{64B60B8C-3D4B-4D86-8E61-4B03DA5AA6C8}" type="presOf" srcId="{FFA0DC8F-F3B8-4A11-A6B3-58FDB3D499C8}" destId="{58EA89CE-8935-407E-B054-B74A7A5FC817}" srcOrd="0" destOrd="0" presId="urn:microsoft.com/office/officeart/2005/8/layout/hierarchy2"/>
    <dgm:cxn modelId="{1D03ED20-2A19-45C7-9EFC-1CA1862FB4F5}" type="presOf" srcId="{FD9EEB26-BE7F-4480-9106-EA96F100D1A7}" destId="{6EE05037-C9C4-4C2C-8738-B9DAB48CC705}" srcOrd="0" destOrd="0" presId="urn:microsoft.com/office/officeart/2005/8/layout/hierarchy2"/>
    <dgm:cxn modelId="{AE24A11E-8399-450D-B875-2AC2BBAEF0E0}" srcId="{D854EC7C-4F8E-48CB-A24F-98112D29794D}" destId="{6365A794-5F8A-433D-AFA7-83CBFB2082C1}" srcOrd="0" destOrd="0" parTransId="{70BD1166-3565-408B-90EE-BA504A762279}" sibTransId="{224DAABA-7DF8-4288-B9FC-62D2D2011B42}"/>
    <dgm:cxn modelId="{0201FA1C-3B2E-44CA-A4F0-8080201729FC}" type="presOf" srcId="{4F3E8B13-5C04-4866-99F0-A5FB79F98BBD}" destId="{BD6A5113-099C-441C-B14D-7E9B7632676A}" srcOrd="1" destOrd="0" presId="urn:microsoft.com/office/officeart/2005/8/layout/hierarchy2"/>
    <dgm:cxn modelId="{E667FE97-8DBE-4771-AD7A-9FFCDEFFCC31}" type="presOf" srcId="{D854EC7C-4F8E-48CB-A24F-98112D29794D}" destId="{52C566B7-93BA-4655-BFE5-35E4F2299B25}" srcOrd="0" destOrd="0" presId="urn:microsoft.com/office/officeart/2005/8/layout/hierarchy2"/>
    <dgm:cxn modelId="{8DC41046-E832-451E-B118-7E314585E279}" srcId="{DDAEA493-E4B3-4C04-BBD5-B4FC0561F60D}" destId="{23738744-517F-4852-A324-FCED9ECB7FD5}" srcOrd="0" destOrd="0" parTransId="{BA2DC0E2-FD99-4E2F-8A11-BF31C097C33B}" sibTransId="{2F68C30F-A2F2-4D9F-9E86-702BAE2997A9}"/>
    <dgm:cxn modelId="{D7AEEBEC-F890-4ACE-AFDE-E0F374C51B25}" type="presOf" srcId="{F93810B6-57AC-4F42-853B-F9E20D97D872}" destId="{EFF4E28A-7A53-4624-8E4C-706F3F183BCC}" srcOrd="0" destOrd="0" presId="urn:microsoft.com/office/officeart/2005/8/layout/hierarchy2"/>
    <dgm:cxn modelId="{2825D269-3AA8-4666-8989-48A5E7B64E21}" type="presOf" srcId="{87C61E90-04AD-46E7-8BC2-3EE0747323D0}" destId="{87272CD1-1447-44AA-B5C4-A7A8610EAC7F}" srcOrd="0" destOrd="0" presId="urn:microsoft.com/office/officeart/2005/8/layout/hierarchy2"/>
    <dgm:cxn modelId="{26C06957-9E74-48CA-9B29-0D5C175D9810}" srcId="{F45725E1-74C4-4AE7-82EF-DFCF261214BC}" destId="{A7D7AA3D-64DF-467D-9C3A-496B54856E8B}" srcOrd="0" destOrd="0" parTransId="{221C7833-6082-43EE-9B76-18B1E2B20DE7}" sibTransId="{64DD6FE6-C6F2-4F90-BE83-35C11F2701D0}"/>
    <dgm:cxn modelId="{1536C381-67C9-4ABD-84C4-CB58FFED125C}" srcId="{00CFC813-114E-4BBA-AFE7-CE4F6E022367}" destId="{737752A9-898C-42FE-8115-CBF6637A5DD1}" srcOrd="0" destOrd="0" parTransId="{248C823B-4CF1-4991-B0CC-2B63C946B803}" sibTransId="{50000B8B-F56A-47C7-A34A-475A480ED3C8}"/>
    <dgm:cxn modelId="{CA29ADA6-E687-489B-9EF2-6623F59E047E}" type="presOf" srcId="{F93810B6-57AC-4F42-853B-F9E20D97D872}" destId="{1CA7E629-9869-4939-99B4-6D468BB30843}" srcOrd="1" destOrd="0" presId="urn:microsoft.com/office/officeart/2005/8/layout/hierarchy2"/>
    <dgm:cxn modelId="{3C94EABC-CC7D-4ABA-BDDC-F094D5ACFCF9}" srcId="{FFA0DC8F-F3B8-4A11-A6B3-58FDB3D499C8}" destId="{F45725E1-74C4-4AE7-82EF-DFCF261214BC}" srcOrd="1" destOrd="0" parTransId="{17696EEB-B9CD-413C-808C-76EE87F4484E}" sibTransId="{642AF86A-AA78-4C99-A184-D1A65856D9A2}"/>
    <dgm:cxn modelId="{8FDA0DEC-8551-49AC-8EDA-C45CD4EAAFA0}" type="presOf" srcId="{6365A794-5F8A-433D-AFA7-83CBFB2082C1}" destId="{71A011B4-7AB1-46A8-A376-9DD4F6280457}" srcOrd="0" destOrd="0" presId="urn:microsoft.com/office/officeart/2005/8/layout/hierarchy2"/>
    <dgm:cxn modelId="{7F28CF0A-CD0E-47B5-BF50-D7B0F57B9265}" type="presOf" srcId="{1CCC63DB-DC33-4320-B439-D9482953E25A}" destId="{D2A67F2C-EAA9-47D5-B509-E15267DD970A}" srcOrd="0" destOrd="0" presId="urn:microsoft.com/office/officeart/2005/8/layout/hierarchy2"/>
    <dgm:cxn modelId="{09519717-541A-4452-A0E4-0E0A50DCB7D3}" type="presOf" srcId="{DCF8BCC3-D192-471E-9B0A-290D8FE5060F}" destId="{E7A0DE6B-590C-4D41-9BDA-35D756D03D6A}" srcOrd="0" destOrd="0" presId="urn:microsoft.com/office/officeart/2005/8/layout/hierarchy2"/>
    <dgm:cxn modelId="{7FA2C30D-0A9F-4ADC-8801-F5BA6C6B6BA9}" type="presOf" srcId="{539F8FEA-71CA-4F98-B314-1F4DCCFCD77C}" destId="{ACA0E6C7-2D7F-414C-84DD-FF81EDB483CA}" srcOrd="0" destOrd="0" presId="urn:microsoft.com/office/officeart/2005/8/layout/hierarchy2"/>
    <dgm:cxn modelId="{B439CEF8-175A-4C1A-A463-2BACFF71E73D}" type="presOf" srcId="{9234478C-866D-4AB8-9E46-A6620119EDA0}" destId="{5151D08C-DA15-4D8E-8D86-E5ECFE7A70A8}" srcOrd="0" destOrd="0" presId="urn:microsoft.com/office/officeart/2005/8/layout/hierarchy2"/>
    <dgm:cxn modelId="{14F0D851-1615-436D-905B-C230833E424B}" type="presOf" srcId="{DDAEA493-E4B3-4C04-BBD5-B4FC0561F60D}" destId="{3A40E65C-0DBF-47D6-8D48-0C6D2FA88EF9}" srcOrd="0" destOrd="0" presId="urn:microsoft.com/office/officeart/2005/8/layout/hierarchy2"/>
    <dgm:cxn modelId="{14CAC765-E8C8-4A90-8339-2DFBD7ADC4DD}" type="presOf" srcId="{F9FD3C8F-D05A-4104-BFBC-ABC33D178CC6}" destId="{C3492FDF-9774-41D4-9BF8-AA715A981F09}" srcOrd="0" destOrd="0" presId="urn:microsoft.com/office/officeart/2005/8/layout/hierarchy2"/>
    <dgm:cxn modelId="{F1AD5C30-78DB-442A-9A52-AD7582C18617}" type="presOf" srcId="{C09E4F7B-4712-47B2-ABE5-6A150BA158CB}" destId="{C8A23D13-2EF5-4A85-B6EA-4DCDF9BAE64E}" srcOrd="0" destOrd="0" presId="urn:microsoft.com/office/officeart/2005/8/layout/hierarchy2"/>
    <dgm:cxn modelId="{9F2E2DC2-F6C0-4E44-92B8-A75A3D641FCF}" type="presOf" srcId="{F6984355-F8B5-431F-A614-BF8D18CE3AC0}" destId="{DF28C304-30CA-4534-9E30-5E7604FB4F0B}" srcOrd="0" destOrd="0" presId="urn:microsoft.com/office/officeart/2005/8/layout/hierarchy2"/>
    <dgm:cxn modelId="{12D81E5C-7E16-484C-84D9-765B232E78F1}" type="presOf" srcId="{4F3E8B13-5C04-4866-99F0-A5FB79F98BBD}" destId="{4325FEC3-82B4-43E7-B16F-DF1B71716591}" srcOrd="0" destOrd="0" presId="urn:microsoft.com/office/officeart/2005/8/layout/hierarchy2"/>
    <dgm:cxn modelId="{6D44921E-BEEE-4EE4-B660-DDB9D681AE46}" type="presOf" srcId="{BA2DC0E2-FD99-4E2F-8A11-BF31C097C33B}" destId="{7B87825C-6CCB-4BBB-BEA2-7B17186CE0EA}" srcOrd="1" destOrd="0" presId="urn:microsoft.com/office/officeart/2005/8/layout/hierarchy2"/>
    <dgm:cxn modelId="{2E5D09CF-71E8-4460-AB8E-3AA81017E03F}" srcId="{737752A9-898C-42FE-8115-CBF6637A5DD1}" destId="{EF812A81-78D1-4864-B356-2614659A2B6C}" srcOrd="1" destOrd="0" parTransId="{DCF8BCC3-D192-471E-9B0A-290D8FE5060F}" sibTransId="{6F801285-6F40-4491-A550-7EC77045BBC7}"/>
    <dgm:cxn modelId="{3F3CFE37-A571-4406-9B53-351A8D989BAE}" srcId="{EF812A81-78D1-4864-B356-2614659A2B6C}" destId="{32E88785-1A65-4E7C-A687-FA9B6A09F7AA}" srcOrd="0" destOrd="0" parTransId="{2E7944CE-113B-47D3-9E4A-07BD929DF0CC}" sibTransId="{E5305FA6-B971-4468-A508-5ED8B25158F4}"/>
    <dgm:cxn modelId="{B106F86A-9664-4544-8719-E8D1D8DBDE85}" type="presOf" srcId="{2E7944CE-113B-47D3-9E4A-07BD929DF0CC}" destId="{D0B226DF-04D3-4FEC-8410-CBED74D09134}" srcOrd="1" destOrd="0" presId="urn:microsoft.com/office/officeart/2005/8/layout/hierarchy2"/>
    <dgm:cxn modelId="{732964CC-C8D2-46A8-A278-C73947A70D09}" type="presOf" srcId="{1CCC63DB-DC33-4320-B439-D9482953E25A}" destId="{ECB2E337-45FF-4AB3-97CB-8DA38003B72F}" srcOrd="1" destOrd="0" presId="urn:microsoft.com/office/officeart/2005/8/layout/hierarchy2"/>
    <dgm:cxn modelId="{5CB42F69-D3AB-4EA7-A2FE-EE5DDB2F4A2E}" type="presOf" srcId="{17696EEB-B9CD-413C-808C-76EE87F4484E}" destId="{F4F59FD2-B6E0-4EFC-91E0-CE93AB4EFB1D}" srcOrd="1" destOrd="0" presId="urn:microsoft.com/office/officeart/2005/8/layout/hierarchy2"/>
    <dgm:cxn modelId="{77456A9C-CE9F-43E4-8C69-6AC7710CE7BA}" type="presOf" srcId="{78BF4EF9-5B4B-4D51-9FD1-714366521DEE}" destId="{63497375-14C4-40C1-8C74-FFE664390635}" srcOrd="0" destOrd="0" presId="urn:microsoft.com/office/officeart/2005/8/layout/hierarchy2"/>
    <dgm:cxn modelId="{3412BF57-76AF-47DE-BC12-1862EA565CD6}" type="presOf" srcId="{17696EEB-B9CD-413C-808C-76EE87F4484E}" destId="{D1701121-ABB2-4855-B94C-C3F4813F904D}" srcOrd="0" destOrd="0" presId="urn:microsoft.com/office/officeart/2005/8/layout/hierarchy2"/>
    <dgm:cxn modelId="{25D3D175-B747-4439-97DD-76C223493488}" type="presOf" srcId="{E9869F6C-7C8A-43AB-BA6F-489305501264}" destId="{A22EA29B-0C58-47F5-998C-6F2EFBA4CFC5}" srcOrd="1" destOrd="0" presId="urn:microsoft.com/office/officeart/2005/8/layout/hierarchy2"/>
    <dgm:cxn modelId="{23EC3942-7202-4B87-B3C1-9A474CD49B3A}" srcId="{737752A9-898C-42FE-8115-CBF6637A5DD1}" destId="{DDAEA493-E4B3-4C04-BBD5-B4FC0561F60D}" srcOrd="2" destOrd="0" parTransId="{9234478C-866D-4AB8-9E46-A6620119EDA0}" sibTransId="{E7BE6FBB-403B-494E-8B7F-2471D22FA45B}"/>
    <dgm:cxn modelId="{A0473827-5886-4612-B15C-C57AB395D333}" type="presOf" srcId="{6CD7707E-B9C5-4C95-BD28-74BE448990A0}" destId="{793CCD8D-2958-4FCC-87E5-C793D5EA88E5}" srcOrd="0" destOrd="0" presId="urn:microsoft.com/office/officeart/2005/8/layout/hierarchy2"/>
    <dgm:cxn modelId="{6AABA414-9755-4AFF-B440-2630E3F69CB3}" srcId="{737752A9-898C-42FE-8115-CBF6637A5DD1}" destId="{FFA0DC8F-F3B8-4A11-A6B3-58FDB3D499C8}" srcOrd="0" destOrd="0" parTransId="{F93810B6-57AC-4F42-853B-F9E20D97D872}" sibTransId="{5ABA842E-15BF-44F8-9D63-D1E111205B31}"/>
    <dgm:cxn modelId="{EFC8789D-041B-4104-B44C-6A45683A97E9}" type="presOf" srcId="{C3FF81E4-30A2-488E-8DF8-D0E376E4A5F9}" destId="{52FE8751-A08E-4914-B6E3-C51C36200C65}" srcOrd="1" destOrd="0" presId="urn:microsoft.com/office/officeart/2005/8/layout/hierarchy2"/>
    <dgm:cxn modelId="{ED05415E-5FDD-4A13-8F1C-20AD5E557C86}" type="presOf" srcId="{BA2DC0E2-FD99-4E2F-8A11-BF31C097C33B}" destId="{C18562D4-25F7-4BA2-B97D-F081EFB06D0A}" srcOrd="0" destOrd="0" presId="urn:microsoft.com/office/officeart/2005/8/layout/hierarchy2"/>
    <dgm:cxn modelId="{A7E95304-5A6B-4B8B-A7C7-596A511DC7DB}" srcId="{EF812A81-78D1-4864-B356-2614659A2B6C}" destId="{EE38DAA3-DDCA-4F33-9AA6-FA42E5826AC2}" srcOrd="1" destOrd="0" parTransId="{C3FF81E4-30A2-488E-8DF8-D0E376E4A5F9}" sibTransId="{BC734B9F-20C8-4CF9-9536-9B7E45E38012}"/>
    <dgm:cxn modelId="{0A5CA1DD-F42F-4464-90D1-97C515C1ABEE}" type="presOf" srcId="{93621E1A-0A75-40AB-86D9-82B705B3B683}" destId="{27C051F8-A600-4CE9-9557-BD56DCCA0335}" srcOrd="0" destOrd="0" presId="urn:microsoft.com/office/officeart/2005/8/layout/hierarchy2"/>
    <dgm:cxn modelId="{CA0857C4-1E10-4D5B-9068-9BD027830EA0}" type="presOf" srcId="{73C8E8A0-2349-425D-A3CF-A02C2B0CE935}" destId="{FA561FFD-D646-434B-A40B-BA212DD0DD3E}" srcOrd="0" destOrd="0" presId="urn:microsoft.com/office/officeart/2005/8/layout/hierarchy2"/>
    <dgm:cxn modelId="{19D191A0-A028-4501-9D24-602DFDEF3472}" type="presOf" srcId="{73C8E8A0-2349-425D-A3CF-A02C2B0CE935}" destId="{E5B5416B-1251-4899-BBD3-2750C39B5104}" srcOrd="1" destOrd="0" presId="urn:microsoft.com/office/officeart/2005/8/layout/hierarchy2"/>
    <dgm:cxn modelId="{36CE92B3-57BE-4795-AE43-343B54716DF5}" type="presOf" srcId="{DCF8BCC3-D192-471E-9B0A-290D8FE5060F}" destId="{3938DA8E-433F-4E11-85E3-8A20BC329046}" srcOrd="1" destOrd="0" presId="urn:microsoft.com/office/officeart/2005/8/layout/hierarchy2"/>
    <dgm:cxn modelId="{731EDEA5-9194-4EE6-86A8-6B17ACABEE1A}" type="presOf" srcId="{A01979B1-E178-43D0-B552-C0A9511F071B}" destId="{C11A9AD8-FD08-4D2A-B05C-63BE3715C720}" srcOrd="0" destOrd="0" presId="urn:microsoft.com/office/officeart/2005/8/layout/hierarchy2"/>
    <dgm:cxn modelId="{CED2F1EF-9D8F-4464-81E6-19B50F025DAA}" type="presOf" srcId="{EF812A81-78D1-4864-B356-2614659A2B6C}" destId="{39FA0E00-E970-40A6-82D8-AE73241B4C0F}" srcOrd="0" destOrd="0" presId="urn:microsoft.com/office/officeart/2005/8/layout/hierarchy2"/>
    <dgm:cxn modelId="{DC55635B-34A4-4248-99B8-A5CB755302D3}" type="presOf" srcId="{2E7944CE-113B-47D3-9E4A-07BD929DF0CC}" destId="{D9446915-D4A7-4D18-B590-CA464DF1C8C7}" srcOrd="0" destOrd="0" presId="urn:microsoft.com/office/officeart/2005/8/layout/hierarchy2"/>
    <dgm:cxn modelId="{F220F541-3804-4541-8871-6DC832FA9B06}" type="presOf" srcId="{9234478C-866D-4AB8-9E46-A6620119EDA0}" destId="{6C1AB3E7-03F9-4093-9CC3-B73F2DE06CC2}" srcOrd="1" destOrd="0" presId="urn:microsoft.com/office/officeart/2005/8/layout/hierarchy2"/>
    <dgm:cxn modelId="{C7071436-9CD6-41B3-BFF8-2C10CEFB47F4}" type="presOf" srcId="{23738744-517F-4852-A324-FCED9ECB7FD5}" destId="{7C3FE690-6E7C-4A2E-9C69-7E476A7C7998}" srcOrd="0" destOrd="0" presId="urn:microsoft.com/office/officeart/2005/8/layout/hierarchy2"/>
    <dgm:cxn modelId="{C0B54D2B-4C53-446A-B554-9B425632B361}" type="presOf" srcId="{32E88785-1A65-4E7C-A687-FA9B6A09F7AA}" destId="{3FE67A28-1BE8-49E4-B0BB-0A00D9603008}" srcOrd="0" destOrd="0" presId="urn:microsoft.com/office/officeart/2005/8/layout/hierarchy2"/>
    <dgm:cxn modelId="{53309C8A-040C-4BA9-AC51-EACBAA5A47C0}" type="presOf" srcId="{E9869F6C-7C8A-43AB-BA6F-489305501264}" destId="{0920A498-741D-48AC-BC56-789B0B806FD5}" srcOrd="0" destOrd="0" presId="urn:microsoft.com/office/officeart/2005/8/layout/hierarchy2"/>
    <dgm:cxn modelId="{CF7BB5B0-B2C7-442A-8ABF-A59E02723BA4}" type="presOf" srcId="{50EA0CE1-A9D6-460C-ABE1-169C699A4086}" destId="{21A13381-3A61-481B-AD2F-A1AAF8312515}" srcOrd="1" destOrd="0" presId="urn:microsoft.com/office/officeart/2005/8/layout/hierarchy2"/>
    <dgm:cxn modelId="{2DB9068A-E315-4121-8C2F-05E0D8842D6A}" srcId="{A7D7AA3D-64DF-467D-9C3A-496B54856E8B}" destId="{87C61E90-04AD-46E7-8BC2-3EE0747323D0}" srcOrd="0" destOrd="0" parTransId="{E9869F6C-7C8A-43AB-BA6F-489305501264}" sibTransId="{4D0C9F10-0497-4B92-B42B-080D51E5476F}"/>
    <dgm:cxn modelId="{AE2AB7F2-8847-4D08-BCBD-F7FBBCF978A8}" type="presOf" srcId="{F45725E1-74C4-4AE7-82EF-DFCF261214BC}" destId="{D1A11306-1911-4E29-A507-E1767B8A7B6E}" srcOrd="0" destOrd="0" presId="urn:microsoft.com/office/officeart/2005/8/layout/hierarchy2"/>
    <dgm:cxn modelId="{6A46A800-1AFE-474D-B188-FA388924117E}" srcId="{32E88785-1A65-4E7C-A687-FA9B6A09F7AA}" destId="{D08E3964-AFD2-48AF-899F-5749AC3B4D7E}" srcOrd="0" destOrd="0" parTransId="{50EA0CE1-A9D6-460C-ABE1-169C699A4086}" sibTransId="{CE63072D-F61A-43CF-9FB3-6815006F1190}"/>
    <dgm:cxn modelId="{E043C7F0-8FDC-49F3-83A0-31212B95DD01}" srcId="{D08E3964-AFD2-48AF-899F-5749AC3B4D7E}" destId="{93621E1A-0A75-40AB-86D9-82B705B3B683}" srcOrd="0" destOrd="0" parTransId="{73C8E8A0-2349-425D-A3CF-A02C2B0CE935}" sibTransId="{D3292D1E-E311-4711-BA46-487EB104649B}"/>
    <dgm:cxn modelId="{7C6CC102-9DAF-4EF0-BC46-264429475283}" type="presOf" srcId="{50EA0CE1-A9D6-460C-ABE1-169C699A4086}" destId="{9AB381F7-E60B-4F41-A577-1631D60E7811}" srcOrd="0" destOrd="0" presId="urn:microsoft.com/office/officeart/2005/8/layout/hierarchy2"/>
    <dgm:cxn modelId="{7B90D2C4-C7BA-4656-8182-701AC2CBB663}" type="presOf" srcId="{F5CD512A-0A74-49CB-9F11-1812BED6B177}" destId="{18E93923-FB6A-4F45-8D19-6B786E3A4B28}" srcOrd="1" destOrd="0" presId="urn:microsoft.com/office/officeart/2005/8/layout/hierarchy2"/>
    <dgm:cxn modelId="{0626DCC7-B3D0-4998-8532-C42B7AC8112F}" type="presOf" srcId="{EE38DAA3-DDCA-4F33-9AA6-FA42E5826AC2}" destId="{204F05BE-F532-4839-937F-955752EBF42F}" srcOrd="0" destOrd="0" presId="urn:microsoft.com/office/officeart/2005/8/layout/hierarchy2"/>
    <dgm:cxn modelId="{18D169F6-3681-4331-BFB3-7EEEDED38BD2}" type="presOf" srcId="{C3FF81E4-30A2-488E-8DF8-D0E376E4A5F9}" destId="{0FC2D670-0F99-4E1B-8F06-3A1D334A79FC}" srcOrd="0" destOrd="0" presId="urn:microsoft.com/office/officeart/2005/8/layout/hierarchy2"/>
    <dgm:cxn modelId="{C051511B-8A36-456C-9B3B-8301DD2F2AD5}" type="presOf" srcId="{F9FD3C8F-D05A-4104-BFBC-ABC33D178CC6}" destId="{FDDC7320-B2CA-4D92-AF7E-D5124C87D7DE}" srcOrd="1" destOrd="0" presId="urn:microsoft.com/office/officeart/2005/8/layout/hierarchy2"/>
    <dgm:cxn modelId="{4C6374AA-0087-4D57-AC6E-FF650D42630C}" type="presOf" srcId="{F6984355-F8B5-431F-A614-BF8D18CE3AC0}" destId="{6E7CE24D-7F26-467C-9B97-50521DA21E6C}" srcOrd="1" destOrd="0" presId="urn:microsoft.com/office/officeart/2005/8/layout/hierarchy2"/>
    <dgm:cxn modelId="{889C56DC-7787-44FD-85D1-B8FE9AE677AC}" type="presParOf" srcId="{14CCD766-780E-40EF-B5C5-68F7461D90CA}" destId="{28015D31-C04C-4D93-BFFE-3C15FA880304}" srcOrd="0" destOrd="0" presId="urn:microsoft.com/office/officeart/2005/8/layout/hierarchy2"/>
    <dgm:cxn modelId="{FCBB8D77-466F-44A5-8F97-1DD37496018A}" type="presParOf" srcId="{28015D31-C04C-4D93-BFFE-3C15FA880304}" destId="{35EC3BD0-871D-4A0C-9B14-8717034BA113}" srcOrd="0" destOrd="0" presId="urn:microsoft.com/office/officeart/2005/8/layout/hierarchy2"/>
    <dgm:cxn modelId="{175959A1-3BEA-4ED2-8628-1AA170DE82A3}" type="presParOf" srcId="{28015D31-C04C-4D93-BFFE-3C15FA880304}" destId="{2282269C-54DF-4632-9484-9A59296721A4}" srcOrd="1" destOrd="0" presId="urn:microsoft.com/office/officeart/2005/8/layout/hierarchy2"/>
    <dgm:cxn modelId="{56437650-0B1D-4686-9268-5E4AF410ACE8}" type="presParOf" srcId="{2282269C-54DF-4632-9484-9A59296721A4}" destId="{EFF4E28A-7A53-4624-8E4C-706F3F183BCC}" srcOrd="0" destOrd="0" presId="urn:microsoft.com/office/officeart/2005/8/layout/hierarchy2"/>
    <dgm:cxn modelId="{B1C804F6-15E5-48B6-ADF0-891FC479A1E0}" type="presParOf" srcId="{EFF4E28A-7A53-4624-8E4C-706F3F183BCC}" destId="{1CA7E629-9869-4939-99B4-6D468BB30843}" srcOrd="0" destOrd="0" presId="urn:microsoft.com/office/officeart/2005/8/layout/hierarchy2"/>
    <dgm:cxn modelId="{CAF93F3D-2394-41F1-AFCE-982A0B8D1DD4}" type="presParOf" srcId="{2282269C-54DF-4632-9484-9A59296721A4}" destId="{DAD5EB73-C305-49C6-9F1C-D17E4A10E31C}" srcOrd="1" destOrd="0" presId="urn:microsoft.com/office/officeart/2005/8/layout/hierarchy2"/>
    <dgm:cxn modelId="{051D96CD-3372-4BC6-901C-41D47E3E313C}" type="presParOf" srcId="{DAD5EB73-C305-49C6-9F1C-D17E4A10E31C}" destId="{58EA89CE-8935-407E-B054-B74A7A5FC817}" srcOrd="0" destOrd="0" presId="urn:microsoft.com/office/officeart/2005/8/layout/hierarchy2"/>
    <dgm:cxn modelId="{0DCD6F6A-3A97-4D1B-93D3-DA00BF1E9A84}" type="presParOf" srcId="{DAD5EB73-C305-49C6-9F1C-D17E4A10E31C}" destId="{78205166-4D80-4045-8190-1F9D16BCE430}" srcOrd="1" destOrd="0" presId="urn:microsoft.com/office/officeart/2005/8/layout/hierarchy2"/>
    <dgm:cxn modelId="{1C48E61A-A2D6-4BB2-BD81-BD6E6BC6D6EA}" type="presParOf" srcId="{78205166-4D80-4045-8190-1F9D16BCE430}" destId="{DF28C304-30CA-4534-9E30-5E7604FB4F0B}" srcOrd="0" destOrd="0" presId="urn:microsoft.com/office/officeart/2005/8/layout/hierarchy2"/>
    <dgm:cxn modelId="{1AC8F84E-D7D0-42BE-BE54-5FFB2CA1283E}" type="presParOf" srcId="{DF28C304-30CA-4534-9E30-5E7604FB4F0B}" destId="{6E7CE24D-7F26-467C-9B97-50521DA21E6C}" srcOrd="0" destOrd="0" presId="urn:microsoft.com/office/officeart/2005/8/layout/hierarchy2"/>
    <dgm:cxn modelId="{93553FF6-90A3-4335-973B-831FDE6C1810}" type="presParOf" srcId="{78205166-4D80-4045-8190-1F9D16BCE430}" destId="{E8224613-4175-4FEE-8725-9D613E63BEE0}" srcOrd="1" destOrd="0" presId="urn:microsoft.com/office/officeart/2005/8/layout/hierarchy2"/>
    <dgm:cxn modelId="{B214A72A-61AE-48DC-AF7C-D2678D85CA85}" type="presParOf" srcId="{E8224613-4175-4FEE-8725-9D613E63BEE0}" destId="{52C566B7-93BA-4655-BFE5-35E4F2299B25}" srcOrd="0" destOrd="0" presId="urn:microsoft.com/office/officeart/2005/8/layout/hierarchy2"/>
    <dgm:cxn modelId="{44B2AED6-136B-4D5A-B468-A3FD73916D47}" type="presParOf" srcId="{E8224613-4175-4FEE-8725-9D613E63BEE0}" destId="{0BE5C17B-AFB2-477C-802F-AB7F8897D12F}" srcOrd="1" destOrd="0" presId="urn:microsoft.com/office/officeart/2005/8/layout/hierarchy2"/>
    <dgm:cxn modelId="{07FAEA10-5204-41F6-A748-AC4A166B42E9}" type="presParOf" srcId="{0BE5C17B-AFB2-477C-802F-AB7F8897D12F}" destId="{74768876-A335-4313-8F51-FBF4CD2D5884}" srcOrd="0" destOrd="0" presId="urn:microsoft.com/office/officeart/2005/8/layout/hierarchy2"/>
    <dgm:cxn modelId="{153BF4DA-EF7A-4EE3-9856-23D0A48FCBFC}" type="presParOf" srcId="{74768876-A335-4313-8F51-FBF4CD2D5884}" destId="{A09387F9-3463-46D0-A13E-E20C99ACBCE1}" srcOrd="0" destOrd="0" presId="urn:microsoft.com/office/officeart/2005/8/layout/hierarchy2"/>
    <dgm:cxn modelId="{3D9FDC16-78F2-4284-A96B-0D74EBA4CDA4}" type="presParOf" srcId="{0BE5C17B-AFB2-477C-802F-AB7F8897D12F}" destId="{2EF66557-B9C3-4372-9600-3C2E3B30D31E}" srcOrd="1" destOrd="0" presId="urn:microsoft.com/office/officeart/2005/8/layout/hierarchy2"/>
    <dgm:cxn modelId="{D233C618-53BD-4F7A-92FB-23B5E4C43F42}" type="presParOf" srcId="{2EF66557-B9C3-4372-9600-3C2E3B30D31E}" destId="{71A011B4-7AB1-46A8-A376-9DD4F6280457}" srcOrd="0" destOrd="0" presId="urn:microsoft.com/office/officeart/2005/8/layout/hierarchy2"/>
    <dgm:cxn modelId="{9258E524-600D-45BC-BA3F-FC7E1874C282}" type="presParOf" srcId="{2EF66557-B9C3-4372-9600-3C2E3B30D31E}" destId="{1B910E3A-E21B-4FFB-937C-F309A144050C}" srcOrd="1" destOrd="0" presId="urn:microsoft.com/office/officeart/2005/8/layout/hierarchy2"/>
    <dgm:cxn modelId="{84F07571-6C8E-4E57-9CE6-F1DB1E25CEE2}" type="presParOf" srcId="{0BE5C17B-AFB2-477C-802F-AB7F8897D12F}" destId="{D1E94A23-A9F6-4F38-A416-A979393946C1}" srcOrd="2" destOrd="0" presId="urn:microsoft.com/office/officeart/2005/8/layout/hierarchy2"/>
    <dgm:cxn modelId="{B2BFCB4D-8903-4DE2-8E0C-A15706DAD11A}" type="presParOf" srcId="{D1E94A23-A9F6-4F38-A416-A979393946C1}" destId="{B463D1EC-F7F1-4C43-AFAA-97F9E1C46A4B}" srcOrd="0" destOrd="0" presId="urn:microsoft.com/office/officeart/2005/8/layout/hierarchy2"/>
    <dgm:cxn modelId="{44D10C7E-0CDC-4F6E-BC08-4365DF1CB3FF}" type="presParOf" srcId="{0BE5C17B-AFB2-477C-802F-AB7F8897D12F}" destId="{90324052-258F-4398-B063-51FF0A84C119}" srcOrd="3" destOrd="0" presId="urn:microsoft.com/office/officeart/2005/8/layout/hierarchy2"/>
    <dgm:cxn modelId="{638CBD5C-36C0-475B-B9C3-49C2079BFBE6}" type="presParOf" srcId="{90324052-258F-4398-B063-51FF0A84C119}" destId="{63497375-14C4-40C1-8C74-FFE664390635}" srcOrd="0" destOrd="0" presId="urn:microsoft.com/office/officeart/2005/8/layout/hierarchy2"/>
    <dgm:cxn modelId="{65C6CF68-EA17-4D2B-B478-F0CF23E9BCD9}" type="presParOf" srcId="{90324052-258F-4398-B063-51FF0A84C119}" destId="{1CDB6EEE-D245-4DF6-9C3E-8902EAEBEB48}" srcOrd="1" destOrd="0" presId="urn:microsoft.com/office/officeart/2005/8/layout/hierarchy2"/>
    <dgm:cxn modelId="{88B720B6-667F-40C8-B5E4-0D184A1A88A2}" type="presParOf" srcId="{78205166-4D80-4045-8190-1F9D16BCE430}" destId="{D1701121-ABB2-4855-B94C-C3F4813F904D}" srcOrd="2" destOrd="0" presId="urn:microsoft.com/office/officeart/2005/8/layout/hierarchy2"/>
    <dgm:cxn modelId="{E2F1ABD1-D5B4-42B3-BDCE-66A013357CD3}" type="presParOf" srcId="{D1701121-ABB2-4855-B94C-C3F4813F904D}" destId="{F4F59FD2-B6E0-4EFC-91E0-CE93AB4EFB1D}" srcOrd="0" destOrd="0" presId="urn:microsoft.com/office/officeart/2005/8/layout/hierarchy2"/>
    <dgm:cxn modelId="{CE2D5DA8-EBCA-492C-A6D9-730E12736FCC}" type="presParOf" srcId="{78205166-4D80-4045-8190-1F9D16BCE430}" destId="{BCB1289F-09F0-4A10-8565-8D97C435308F}" srcOrd="3" destOrd="0" presId="urn:microsoft.com/office/officeart/2005/8/layout/hierarchy2"/>
    <dgm:cxn modelId="{B6EB81D5-1884-480C-AAC7-18A2C0CE9666}" type="presParOf" srcId="{BCB1289F-09F0-4A10-8565-8D97C435308F}" destId="{D1A11306-1911-4E29-A507-E1767B8A7B6E}" srcOrd="0" destOrd="0" presId="urn:microsoft.com/office/officeart/2005/8/layout/hierarchy2"/>
    <dgm:cxn modelId="{19F8DFAC-DCEE-4C15-95A7-0C3C15B626E8}" type="presParOf" srcId="{BCB1289F-09F0-4A10-8565-8D97C435308F}" destId="{BFE54BFD-218A-4A9B-BFDA-A35879E41E44}" srcOrd="1" destOrd="0" presId="urn:microsoft.com/office/officeart/2005/8/layout/hierarchy2"/>
    <dgm:cxn modelId="{152541F3-02D5-4784-B85D-8D5983D8ED09}" type="presParOf" srcId="{BFE54BFD-218A-4A9B-BFDA-A35879E41E44}" destId="{7368901F-12F8-4EC5-A7AB-4E22A20977C7}" srcOrd="0" destOrd="0" presId="urn:microsoft.com/office/officeart/2005/8/layout/hierarchy2"/>
    <dgm:cxn modelId="{343D564D-E34F-435C-8955-E89A7631E32C}" type="presParOf" srcId="{7368901F-12F8-4EC5-A7AB-4E22A20977C7}" destId="{707711BC-C1ED-41FE-AB64-0414E86A2D53}" srcOrd="0" destOrd="0" presId="urn:microsoft.com/office/officeart/2005/8/layout/hierarchy2"/>
    <dgm:cxn modelId="{6055610F-271A-4577-8BCB-51F6A2883432}" type="presParOf" srcId="{BFE54BFD-218A-4A9B-BFDA-A35879E41E44}" destId="{071F20D8-9098-451B-9250-4A55686E2E8D}" srcOrd="1" destOrd="0" presId="urn:microsoft.com/office/officeart/2005/8/layout/hierarchy2"/>
    <dgm:cxn modelId="{06D92605-8FFA-487A-BD9B-722BADD7BFCA}" type="presParOf" srcId="{071F20D8-9098-451B-9250-4A55686E2E8D}" destId="{5EF38D6F-79D2-44C2-8F11-FD4032EBB9B9}" srcOrd="0" destOrd="0" presId="urn:microsoft.com/office/officeart/2005/8/layout/hierarchy2"/>
    <dgm:cxn modelId="{8EDB590D-2E98-470B-BE8B-4367CEF41AE0}" type="presParOf" srcId="{071F20D8-9098-451B-9250-4A55686E2E8D}" destId="{F1627CDB-AD55-48D9-9513-DE18E3E93413}" srcOrd="1" destOrd="0" presId="urn:microsoft.com/office/officeart/2005/8/layout/hierarchy2"/>
    <dgm:cxn modelId="{6BFDE63F-F3D0-4CAF-AC96-FD82D2BD21A4}" type="presParOf" srcId="{F1627CDB-AD55-48D9-9513-DE18E3E93413}" destId="{0920A498-741D-48AC-BC56-789B0B806FD5}" srcOrd="0" destOrd="0" presId="urn:microsoft.com/office/officeart/2005/8/layout/hierarchy2"/>
    <dgm:cxn modelId="{365CC34A-0A51-45FF-B7A0-F4410CB681DA}" type="presParOf" srcId="{0920A498-741D-48AC-BC56-789B0B806FD5}" destId="{A22EA29B-0C58-47F5-998C-6F2EFBA4CFC5}" srcOrd="0" destOrd="0" presId="urn:microsoft.com/office/officeart/2005/8/layout/hierarchy2"/>
    <dgm:cxn modelId="{F96C338E-16F2-4830-B60D-A2E361A504BA}" type="presParOf" srcId="{F1627CDB-AD55-48D9-9513-DE18E3E93413}" destId="{8F1580A3-FF65-4051-9C07-ECD45C12DC3E}" srcOrd="1" destOrd="0" presId="urn:microsoft.com/office/officeart/2005/8/layout/hierarchy2"/>
    <dgm:cxn modelId="{CC5FBE2B-09E4-44DD-9BE1-53F87DFACCEC}" type="presParOf" srcId="{8F1580A3-FF65-4051-9C07-ECD45C12DC3E}" destId="{87272CD1-1447-44AA-B5C4-A7A8610EAC7F}" srcOrd="0" destOrd="0" presId="urn:microsoft.com/office/officeart/2005/8/layout/hierarchy2"/>
    <dgm:cxn modelId="{C3946B0A-B1DD-43E6-8C4D-39B9A10FEDED}" type="presParOf" srcId="{8F1580A3-FF65-4051-9C07-ECD45C12DC3E}" destId="{4688FD34-56A0-45BC-B0EB-549221D4F1CE}" srcOrd="1" destOrd="0" presId="urn:microsoft.com/office/officeart/2005/8/layout/hierarchy2"/>
    <dgm:cxn modelId="{B0BCAFB4-DDCB-4284-85B6-FC61D4D4F617}" type="presParOf" srcId="{F1627CDB-AD55-48D9-9513-DE18E3E93413}" destId="{ACA0E6C7-2D7F-414C-84DD-FF81EDB483CA}" srcOrd="2" destOrd="0" presId="urn:microsoft.com/office/officeart/2005/8/layout/hierarchy2"/>
    <dgm:cxn modelId="{B7B93047-0886-49F2-82C2-6D47B3D43809}" type="presParOf" srcId="{ACA0E6C7-2D7F-414C-84DD-FF81EDB483CA}" destId="{003778E6-C632-429D-AF5E-0C2B71A61522}" srcOrd="0" destOrd="0" presId="urn:microsoft.com/office/officeart/2005/8/layout/hierarchy2"/>
    <dgm:cxn modelId="{AF405398-BCE0-4058-ADD5-BB9917F1A3E3}" type="presParOf" srcId="{F1627CDB-AD55-48D9-9513-DE18E3E93413}" destId="{12737830-4B2E-477A-B776-E48E98DDFDE5}" srcOrd="3" destOrd="0" presId="urn:microsoft.com/office/officeart/2005/8/layout/hierarchy2"/>
    <dgm:cxn modelId="{9AAB7824-CC02-4BC3-8EDE-662A36474E1E}" type="presParOf" srcId="{12737830-4B2E-477A-B776-E48E98DDFDE5}" destId="{C8A23D13-2EF5-4A85-B6EA-4DCDF9BAE64E}" srcOrd="0" destOrd="0" presId="urn:microsoft.com/office/officeart/2005/8/layout/hierarchy2"/>
    <dgm:cxn modelId="{FCEA9996-4FE2-4B10-8E0D-151934AAC2B1}" type="presParOf" srcId="{12737830-4B2E-477A-B776-E48E98DDFDE5}" destId="{87C158E3-2070-423D-909F-F5B443499182}" srcOrd="1" destOrd="0" presId="urn:microsoft.com/office/officeart/2005/8/layout/hierarchy2"/>
    <dgm:cxn modelId="{5423F830-55FA-4F7C-8416-D35C9C6586AC}" type="presParOf" srcId="{F1627CDB-AD55-48D9-9513-DE18E3E93413}" destId="{D2A67F2C-EAA9-47D5-B509-E15267DD970A}" srcOrd="4" destOrd="0" presId="urn:microsoft.com/office/officeart/2005/8/layout/hierarchy2"/>
    <dgm:cxn modelId="{7B980DCE-F227-43F2-BAEF-132FF43D989A}" type="presParOf" srcId="{D2A67F2C-EAA9-47D5-B509-E15267DD970A}" destId="{ECB2E337-45FF-4AB3-97CB-8DA38003B72F}" srcOrd="0" destOrd="0" presId="urn:microsoft.com/office/officeart/2005/8/layout/hierarchy2"/>
    <dgm:cxn modelId="{B23A0004-071A-4BAA-9FBB-FE769BC6186D}" type="presParOf" srcId="{F1627CDB-AD55-48D9-9513-DE18E3E93413}" destId="{D63779F3-576D-40DE-9FAE-693319EC657B}" srcOrd="5" destOrd="0" presId="urn:microsoft.com/office/officeart/2005/8/layout/hierarchy2"/>
    <dgm:cxn modelId="{39ADC793-1B37-42FB-8A41-E791862CDFF6}" type="presParOf" srcId="{D63779F3-576D-40DE-9FAE-693319EC657B}" destId="{C11A9AD8-FD08-4D2A-B05C-63BE3715C720}" srcOrd="0" destOrd="0" presId="urn:microsoft.com/office/officeart/2005/8/layout/hierarchy2"/>
    <dgm:cxn modelId="{A564BF4E-8E31-4713-B945-590CB4BD30E9}" type="presParOf" srcId="{D63779F3-576D-40DE-9FAE-693319EC657B}" destId="{E12876F3-D959-40B2-BC5F-63E43DF795ED}" srcOrd="1" destOrd="0" presId="urn:microsoft.com/office/officeart/2005/8/layout/hierarchy2"/>
    <dgm:cxn modelId="{F4D4D062-9651-40ED-AD6C-6DBA232C88F2}" type="presParOf" srcId="{2282269C-54DF-4632-9484-9A59296721A4}" destId="{E7A0DE6B-590C-4D41-9BDA-35D756D03D6A}" srcOrd="2" destOrd="0" presId="urn:microsoft.com/office/officeart/2005/8/layout/hierarchy2"/>
    <dgm:cxn modelId="{08B3002D-7788-4F9B-BC9B-42F60AC82450}" type="presParOf" srcId="{E7A0DE6B-590C-4D41-9BDA-35D756D03D6A}" destId="{3938DA8E-433F-4E11-85E3-8A20BC329046}" srcOrd="0" destOrd="0" presId="urn:microsoft.com/office/officeart/2005/8/layout/hierarchy2"/>
    <dgm:cxn modelId="{A1F9BFED-4EB8-43FA-9165-68CA5E706DBC}" type="presParOf" srcId="{2282269C-54DF-4632-9484-9A59296721A4}" destId="{23D863D5-36E0-4C56-B2FA-7AA12E81826E}" srcOrd="3" destOrd="0" presId="urn:microsoft.com/office/officeart/2005/8/layout/hierarchy2"/>
    <dgm:cxn modelId="{5B9FAD35-69BA-4E51-8FE6-E2DA8F884218}" type="presParOf" srcId="{23D863D5-36E0-4C56-B2FA-7AA12E81826E}" destId="{39FA0E00-E970-40A6-82D8-AE73241B4C0F}" srcOrd="0" destOrd="0" presId="urn:microsoft.com/office/officeart/2005/8/layout/hierarchy2"/>
    <dgm:cxn modelId="{4A6A6654-974B-401B-9FD9-03838FE2EE46}" type="presParOf" srcId="{23D863D5-36E0-4C56-B2FA-7AA12E81826E}" destId="{65679643-63AD-4B82-8A01-502643A7E80F}" srcOrd="1" destOrd="0" presId="urn:microsoft.com/office/officeart/2005/8/layout/hierarchy2"/>
    <dgm:cxn modelId="{715F4205-997E-4A25-82D8-B764564C28DA}" type="presParOf" srcId="{65679643-63AD-4B82-8A01-502643A7E80F}" destId="{D9446915-D4A7-4D18-B590-CA464DF1C8C7}" srcOrd="0" destOrd="0" presId="urn:microsoft.com/office/officeart/2005/8/layout/hierarchy2"/>
    <dgm:cxn modelId="{0EA2047F-219A-4D18-9191-D6628405FDE5}" type="presParOf" srcId="{D9446915-D4A7-4D18-B590-CA464DF1C8C7}" destId="{D0B226DF-04D3-4FEC-8410-CBED74D09134}" srcOrd="0" destOrd="0" presId="urn:microsoft.com/office/officeart/2005/8/layout/hierarchy2"/>
    <dgm:cxn modelId="{1D12E35E-E3F0-4484-A91C-9F1511C6C7FA}" type="presParOf" srcId="{65679643-63AD-4B82-8A01-502643A7E80F}" destId="{D13F8634-C926-42A0-B55A-2ECD211BC03B}" srcOrd="1" destOrd="0" presId="urn:microsoft.com/office/officeart/2005/8/layout/hierarchy2"/>
    <dgm:cxn modelId="{762A9666-4256-41AA-B280-CB0113F87EEF}" type="presParOf" srcId="{D13F8634-C926-42A0-B55A-2ECD211BC03B}" destId="{3FE67A28-1BE8-49E4-B0BB-0A00D9603008}" srcOrd="0" destOrd="0" presId="urn:microsoft.com/office/officeart/2005/8/layout/hierarchy2"/>
    <dgm:cxn modelId="{A1EAA9AC-1973-48CF-8668-C2A03F323B2A}" type="presParOf" srcId="{D13F8634-C926-42A0-B55A-2ECD211BC03B}" destId="{3F790525-D903-499D-9629-E10CFE4C8294}" srcOrd="1" destOrd="0" presId="urn:microsoft.com/office/officeart/2005/8/layout/hierarchy2"/>
    <dgm:cxn modelId="{E038D394-EB61-4D75-AD49-4D0716155214}" type="presParOf" srcId="{3F790525-D903-499D-9629-E10CFE4C8294}" destId="{9AB381F7-E60B-4F41-A577-1631D60E7811}" srcOrd="0" destOrd="0" presId="urn:microsoft.com/office/officeart/2005/8/layout/hierarchy2"/>
    <dgm:cxn modelId="{65119575-6C9F-4202-8085-7B4A3A594798}" type="presParOf" srcId="{9AB381F7-E60B-4F41-A577-1631D60E7811}" destId="{21A13381-3A61-481B-AD2F-A1AAF8312515}" srcOrd="0" destOrd="0" presId="urn:microsoft.com/office/officeart/2005/8/layout/hierarchy2"/>
    <dgm:cxn modelId="{5B41DADE-EF5E-4E0F-89D2-642E8C18EF10}" type="presParOf" srcId="{3F790525-D903-499D-9629-E10CFE4C8294}" destId="{4D15D488-4620-4012-AF0C-EFD1CD81A890}" srcOrd="1" destOrd="0" presId="urn:microsoft.com/office/officeart/2005/8/layout/hierarchy2"/>
    <dgm:cxn modelId="{B170A172-4806-4873-8A83-C4DD3F73F59F}" type="presParOf" srcId="{4D15D488-4620-4012-AF0C-EFD1CD81A890}" destId="{4100F63D-55E8-4CBC-9AD5-12459D5A56C8}" srcOrd="0" destOrd="0" presId="urn:microsoft.com/office/officeart/2005/8/layout/hierarchy2"/>
    <dgm:cxn modelId="{145C6564-128F-4095-A5E8-D2594060743C}" type="presParOf" srcId="{4D15D488-4620-4012-AF0C-EFD1CD81A890}" destId="{DD2F2EB8-B4FF-4444-85ED-CEBC5F348305}" srcOrd="1" destOrd="0" presId="urn:microsoft.com/office/officeart/2005/8/layout/hierarchy2"/>
    <dgm:cxn modelId="{179731BE-D0D7-401E-B196-38419DDA6DF6}" type="presParOf" srcId="{DD2F2EB8-B4FF-4444-85ED-CEBC5F348305}" destId="{FA561FFD-D646-434B-A40B-BA212DD0DD3E}" srcOrd="0" destOrd="0" presId="urn:microsoft.com/office/officeart/2005/8/layout/hierarchy2"/>
    <dgm:cxn modelId="{D2A75D45-3698-40CD-BFA1-1BC6589E38B1}" type="presParOf" srcId="{FA561FFD-D646-434B-A40B-BA212DD0DD3E}" destId="{E5B5416B-1251-4899-BBD3-2750C39B5104}" srcOrd="0" destOrd="0" presId="urn:microsoft.com/office/officeart/2005/8/layout/hierarchy2"/>
    <dgm:cxn modelId="{1DDF18A7-43EA-42B9-A02B-A1EA47A421A6}" type="presParOf" srcId="{DD2F2EB8-B4FF-4444-85ED-CEBC5F348305}" destId="{88F83ABE-DA6E-4A2D-9280-34D3ADE1C47D}" srcOrd="1" destOrd="0" presId="urn:microsoft.com/office/officeart/2005/8/layout/hierarchy2"/>
    <dgm:cxn modelId="{CA34CDB5-6B8E-40E8-9B1C-D9BCCF9EF459}" type="presParOf" srcId="{88F83ABE-DA6E-4A2D-9280-34D3ADE1C47D}" destId="{27C051F8-A600-4CE9-9557-BD56DCCA0335}" srcOrd="0" destOrd="0" presId="urn:microsoft.com/office/officeart/2005/8/layout/hierarchy2"/>
    <dgm:cxn modelId="{FFF9DFEB-A67D-4A26-86F4-F28AC0738A47}" type="presParOf" srcId="{88F83ABE-DA6E-4A2D-9280-34D3ADE1C47D}" destId="{5DD9DCA7-4144-460C-B394-2956CB9E4C5D}" srcOrd="1" destOrd="0" presId="urn:microsoft.com/office/officeart/2005/8/layout/hierarchy2"/>
    <dgm:cxn modelId="{F857D2BB-0CB5-4669-845F-298E75ED99B6}" type="presParOf" srcId="{3F790525-D903-499D-9629-E10CFE4C8294}" destId="{4E688380-074D-4172-93B0-289B7B4427AD}" srcOrd="2" destOrd="0" presId="urn:microsoft.com/office/officeart/2005/8/layout/hierarchy2"/>
    <dgm:cxn modelId="{6ABF23D3-EB64-45B9-86B3-A1A17019FFD8}" type="presParOf" srcId="{4E688380-074D-4172-93B0-289B7B4427AD}" destId="{18E93923-FB6A-4F45-8D19-6B786E3A4B28}" srcOrd="0" destOrd="0" presId="urn:microsoft.com/office/officeart/2005/8/layout/hierarchy2"/>
    <dgm:cxn modelId="{75B8CCB6-5A9E-45EE-996B-9EE533059D66}" type="presParOf" srcId="{3F790525-D903-499D-9629-E10CFE4C8294}" destId="{B4EF5781-B728-42F1-8ABB-592307421085}" srcOrd="3" destOrd="0" presId="urn:microsoft.com/office/officeart/2005/8/layout/hierarchy2"/>
    <dgm:cxn modelId="{86A284D0-A30F-4A39-88DE-4B57B5D13E8F}" type="presParOf" srcId="{B4EF5781-B728-42F1-8ABB-592307421085}" destId="{A53E7B64-28B1-494A-8124-1F764B0B9445}" srcOrd="0" destOrd="0" presId="urn:microsoft.com/office/officeart/2005/8/layout/hierarchy2"/>
    <dgm:cxn modelId="{07F3A15F-8D74-4564-B742-3DD1CEE87D2C}" type="presParOf" srcId="{B4EF5781-B728-42F1-8ABB-592307421085}" destId="{8232FB78-1341-43FB-BEE4-4E7E04D12E3F}" srcOrd="1" destOrd="0" presId="urn:microsoft.com/office/officeart/2005/8/layout/hierarchy2"/>
    <dgm:cxn modelId="{515F9824-A937-49BB-86E8-BB18E75D66B4}" type="presParOf" srcId="{65679643-63AD-4B82-8A01-502643A7E80F}" destId="{0FC2D670-0F99-4E1B-8F06-3A1D334A79FC}" srcOrd="2" destOrd="0" presId="urn:microsoft.com/office/officeart/2005/8/layout/hierarchy2"/>
    <dgm:cxn modelId="{7AC22C74-AA2B-4108-9AEE-55E2E2651E41}" type="presParOf" srcId="{0FC2D670-0F99-4E1B-8F06-3A1D334A79FC}" destId="{52FE8751-A08E-4914-B6E3-C51C36200C65}" srcOrd="0" destOrd="0" presId="urn:microsoft.com/office/officeart/2005/8/layout/hierarchy2"/>
    <dgm:cxn modelId="{96EDE8F4-0AD0-4BB3-BEA5-50145F9CF095}" type="presParOf" srcId="{65679643-63AD-4B82-8A01-502643A7E80F}" destId="{9771879F-2EEC-41DD-ACC7-298706D2DCC8}" srcOrd="3" destOrd="0" presId="urn:microsoft.com/office/officeart/2005/8/layout/hierarchy2"/>
    <dgm:cxn modelId="{9BB93E8A-18E3-4ADB-8C2C-F372FE65B1DF}" type="presParOf" srcId="{9771879F-2EEC-41DD-ACC7-298706D2DCC8}" destId="{204F05BE-F532-4839-937F-955752EBF42F}" srcOrd="0" destOrd="0" presId="urn:microsoft.com/office/officeart/2005/8/layout/hierarchy2"/>
    <dgm:cxn modelId="{3A3051E0-198D-4BF6-A988-8490A3C6C11A}" type="presParOf" srcId="{9771879F-2EEC-41DD-ACC7-298706D2DCC8}" destId="{B77BD183-AACA-4BDF-9183-30BB696DF41C}" srcOrd="1" destOrd="0" presId="urn:microsoft.com/office/officeart/2005/8/layout/hierarchy2"/>
    <dgm:cxn modelId="{6EDAFEF3-05B6-46CA-B504-82E986E3DF73}" type="presParOf" srcId="{B77BD183-AACA-4BDF-9183-30BB696DF41C}" destId="{C3492FDF-9774-41D4-9BF8-AA715A981F09}" srcOrd="0" destOrd="0" presId="urn:microsoft.com/office/officeart/2005/8/layout/hierarchy2"/>
    <dgm:cxn modelId="{761A213C-177D-4151-80FC-B6394CE27BB9}" type="presParOf" srcId="{C3492FDF-9774-41D4-9BF8-AA715A981F09}" destId="{FDDC7320-B2CA-4D92-AF7E-D5124C87D7DE}" srcOrd="0" destOrd="0" presId="urn:microsoft.com/office/officeart/2005/8/layout/hierarchy2"/>
    <dgm:cxn modelId="{FEB07B7A-9286-41AD-9D68-C9F72E1DB1DE}" type="presParOf" srcId="{B77BD183-AACA-4BDF-9183-30BB696DF41C}" destId="{68160CCF-89E5-4A2E-B900-76E6A47AF4AC}" srcOrd="1" destOrd="0" presId="urn:microsoft.com/office/officeart/2005/8/layout/hierarchy2"/>
    <dgm:cxn modelId="{DDE29950-F81D-424F-953F-B4823748E6AD}" type="presParOf" srcId="{68160CCF-89E5-4A2E-B900-76E6A47AF4AC}" destId="{6EE05037-C9C4-4C2C-8738-B9DAB48CC705}" srcOrd="0" destOrd="0" presId="urn:microsoft.com/office/officeart/2005/8/layout/hierarchy2"/>
    <dgm:cxn modelId="{6FA85733-FFE6-46E4-A223-7817A86B3949}" type="presParOf" srcId="{68160CCF-89E5-4A2E-B900-76E6A47AF4AC}" destId="{9DCF1A90-E17E-4DBA-8DC7-0584587C40F6}" srcOrd="1" destOrd="0" presId="urn:microsoft.com/office/officeart/2005/8/layout/hierarchy2"/>
    <dgm:cxn modelId="{C412BBCF-1CDA-4A4D-8289-692B4E2D8837}" type="presParOf" srcId="{B77BD183-AACA-4BDF-9183-30BB696DF41C}" destId="{4325FEC3-82B4-43E7-B16F-DF1B71716591}" srcOrd="2" destOrd="0" presId="urn:microsoft.com/office/officeart/2005/8/layout/hierarchy2"/>
    <dgm:cxn modelId="{2058F034-AEB6-4448-A684-BB5C6012E5F5}" type="presParOf" srcId="{4325FEC3-82B4-43E7-B16F-DF1B71716591}" destId="{BD6A5113-099C-441C-B14D-7E9B7632676A}" srcOrd="0" destOrd="0" presId="urn:microsoft.com/office/officeart/2005/8/layout/hierarchy2"/>
    <dgm:cxn modelId="{63578A40-5806-4D78-ACCF-6715C9972716}" type="presParOf" srcId="{B77BD183-AACA-4BDF-9183-30BB696DF41C}" destId="{A612EB52-8B37-40C3-A7CE-D12279D2393A}" srcOrd="3" destOrd="0" presId="urn:microsoft.com/office/officeart/2005/8/layout/hierarchy2"/>
    <dgm:cxn modelId="{EBD77E2A-CEBE-4314-89C7-029E6E875AB7}" type="presParOf" srcId="{A612EB52-8B37-40C3-A7CE-D12279D2393A}" destId="{793CCD8D-2958-4FCC-87E5-C793D5EA88E5}" srcOrd="0" destOrd="0" presId="urn:microsoft.com/office/officeart/2005/8/layout/hierarchy2"/>
    <dgm:cxn modelId="{2C4F6EC3-777C-4E27-9805-23EF525EA0A1}" type="presParOf" srcId="{A612EB52-8B37-40C3-A7CE-D12279D2393A}" destId="{AF1217D2-7AB1-46D1-91B7-0D9FC977A220}" srcOrd="1" destOrd="0" presId="urn:microsoft.com/office/officeart/2005/8/layout/hierarchy2"/>
    <dgm:cxn modelId="{CFF76C17-6430-4340-A644-4A363562A10D}" type="presParOf" srcId="{2282269C-54DF-4632-9484-9A59296721A4}" destId="{5151D08C-DA15-4D8E-8D86-E5ECFE7A70A8}" srcOrd="4" destOrd="0" presId="urn:microsoft.com/office/officeart/2005/8/layout/hierarchy2"/>
    <dgm:cxn modelId="{A44F40D0-0001-4EC9-83E8-5EB483F12EE7}" type="presParOf" srcId="{5151D08C-DA15-4D8E-8D86-E5ECFE7A70A8}" destId="{6C1AB3E7-03F9-4093-9CC3-B73F2DE06CC2}" srcOrd="0" destOrd="0" presId="urn:microsoft.com/office/officeart/2005/8/layout/hierarchy2"/>
    <dgm:cxn modelId="{C80E960D-96D7-41C5-8889-A15F539F4762}" type="presParOf" srcId="{2282269C-54DF-4632-9484-9A59296721A4}" destId="{6DE870DB-A15D-4783-AA35-A60D98CFF890}" srcOrd="5" destOrd="0" presId="urn:microsoft.com/office/officeart/2005/8/layout/hierarchy2"/>
    <dgm:cxn modelId="{75D9F8FD-33A8-46F1-8A0B-F0C167984F31}" type="presParOf" srcId="{6DE870DB-A15D-4783-AA35-A60D98CFF890}" destId="{3A40E65C-0DBF-47D6-8D48-0C6D2FA88EF9}" srcOrd="0" destOrd="0" presId="urn:microsoft.com/office/officeart/2005/8/layout/hierarchy2"/>
    <dgm:cxn modelId="{886F9BBB-4DFD-4263-A766-8D082EA88648}" type="presParOf" srcId="{6DE870DB-A15D-4783-AA35-A60D98CFF890}" destId="{6000E3E5-8E1E-47CF-987F-7AE18316A256}" srcOrd="1" destOrd="0" presId="urn:microsoft.com/office/officeart/2005/8/layout/hierarchy2"/>
    <dgm:cxn modelId="{86FA1950-AB10-4DF0-B5A9-12C7D47C1E0E}" type="presParOf" srcId="{6000E3E5-8E1E-47CF-987F-7AE18316A256}" destId="{C18562D4-25F7-4BA2-B97D-F081EFB06D0A}" srcOrd="0" destOrd="0" presId="urn:microsoft.com/office/officeart/2005/8/layout/hierarchy2"/>
    <dgm:cxn modelId="{A719E73A-386A-465A-B0F3-9267F7EA0C70}" type="presParOf" srcId="{C18562D4-25F7-4BA2-B97D-F081EFB06D0A}" destId="{7B87825C-6CCB-4BBB-BEA2-7B17186CE0EA}" srcOrd="0" destOrd="0" presId="urn:microsoft.com/office/officeart/2005/8/layout/hierarchy2"/>
    <dgm:cxn modelId="{161AB705-3931-412E-989A-F0EDFCA39CBE}" type="presParOf" srcId="{6000E3E5-8E1E-47CF-987F-7AE18316A256}" destId="{0CF5E3B6-3FB1-4759-BE5B-4EFF8B4BAD99}" srcOrd="1" destOrd="0" presId="urn:microsoft.com/office/officeart/2005/8/layout/hierarchy2"/>
    <dgm:cxn modelId="{E571ADAD-7380-44F3-88BF-50714FF50FE2}" type="presParOf" srcId="{0CF5E3B6-3FB1-4759-BE5B-4EFF8B4BAD99}" destId="{7C3FE690-6E7C-4A2E-9C69-7E476A7C7998}" srcOrd="0" destOrd="0" presId="urn:microsoft.com/office/officeart/2005/8/layout/hierarchy2"/>
    <dgm:cxn modelId="{F308E843-CCE0-4186-B1B8-93988C6EB6B1}" type="presParOf" srcId="{0CF5E3B6-3FB1-4759-BE5B-4EFF8B4BAD99}" destId="{E8963009-780C-444F-B0C3-0AAE537DE519}"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0CFC813-114E-4BBA-AFE7-CE4F6E022367}" type="doc">
      <dgm:prSet loTypeId="urn:microsoft.com/office/officeart/2005/8/layout/hierarchy2" loCatId="hierarchy" qsTypeId="urn:microsoft.com/office/officeart/2005/8/quickstyle/simple3" qsCatId="simple" csTypeId="urn:microsoft.com/office/officeart/2005/8/colors/colorful5" csCatId="colorful" phldr="1"/>
      <dgm:spPr/>
      <dgm:t>
        <a:bodyPr/>
        <a:lstStyle/>
        <a:p>
          <a:endParaRPr lang="en-US"/>
        </a:p>
      </dgm:t>
    </dgm:pt>
    <dgm:pt modelId="{737752A9-898C-42FE-8115-CBF6637A5DD1}">
      <dgm:prSet phldrT="[Text]" custT="1"/>
      <dgm:spPr/>
      <dgm:t>
        <a:bodyPr/>
        <a:lstStyle/>
        <a:p>
          <a:r>
            <a:rPr lang="en-US" sz="2000" dirty="0" smtClean="0">
              <a:latin typeface="Calibri" pitchFamily="34" charset="0"/>
              <a:cs typeface="Calibri" pitchFamily="34" charset="0"/>
            </a:rPr>
            <a:t>body “home”</a:t>
          </a:r>
          <a:endParaRPr lang="en-US" sz="2000" dirty="0">
            <a:latin typeface="Calibri" pitchFamily="34" charset="0"/>
            <a:cs typeface="Calibri" pitchFamily="34" charset="0"/>
          </a:endParaRPr>
        </a:p>
      </dgm:t>
    </dgm:pt>
    <dgm:pt modelId="{248C823B-4CF1-4991-B0CC-2B63C946B803}" type="parTrans" cxnId="{1536C381-67C9-4ABD-84C4-CB58FFED125C}">
      <dgm:prSet/>
      <dgm:spPr/>
      <dgm:t>
        <a:bodyPr/>
        <a:lstStyle/>
        <a:p>
          <a:endParaRPr lang="en-US" sz="900"/>
        </a:p>
      </dgm:t>
    </dgm:pt>
    <dgm:pt modelId="{50000B8B-F56A-47C7-A34A-475A480ED3C8}" type="sibTrans" cxnId="{1536C381-67C9-4ABD-84C4-CB58FFED125C}">
      <dgm:prSet/>
      <dgm:spPr/>
      <dgm:t>
        <a:bodyPr/>
        <a:lstStyle/>
        <a:p>
          <a:endParaRPr lang="en-US" sz="900"/>
        </a:p>
      </dgm:t>
    </dgm:pt>
    <dgm:pt modelId="{FFA0DC8F-F3B8-4A11-A6B3-58FDB3D499C8}">
      <dgm:prSet phldrT="[Text]" custT="1"/>
      <dgm:spPr/>
      <dgm:t>
        <a:bodyPr/>
        <a:lstStyle/>
        <a:p>
          <a:r>
            <a:rPr lang="en-US" sz="1600" dirty="0" smtClean="0">
              <a:latin typeface="Calibri" pitchFamily="34" charset="0"/>
              <a:cs typeface="Calibri" pitchFamily="34" charset="0"/>
            </a:rPr>
            <a:t>header “hd1”</a:t>
          </a:r>
          <a:endParaRPr lang="en-US" sz="1600" dirty="0">
            <a:latin typeface="Calibri" pitchFamily="34" charset="0"/>
            <a:cs typeface="Calibri" pitchFamily="34" charset="0"/>
          </a:endParaRPr>
        </a:p>
      </dgm:t>
    </dgm:pt>
    <dgm:pt modelId="{F93810B6-57AC-4F42-853B-F9E20D97D872}" type="parTrans" cxnId="{6AABA414-9755-4AFF-B440-2630E3F69CB3}">
      <dgm:prSet custT="1"/>
      <dgm:spPr/>
      <dgm:t>
        <a:bodyPr/>
        <a:lstStyle/>
        <a:p>
          <a:endParaRPr lang="en-US" sz="200"/>
        </a:p>
      </dgm:t>
    </dgm:pt>
    <dgm:pt modelId="{5ABA842E-15BF-44F8-9D63-D1E111205B31}" type="sibTrans" cxnId="{6AABA414-9755-4AFF-B440-2630E3F69CB3}">
      <dgm:prSet/>
      <dgm:spPr/>
      <dgm:t>
        <a:bodyPr/>
        <a:lstStyle/>
        <a:p>
          <a:endParaRPr lang="en-US" sz="900"/>
        </a:p>
      </dgm:t>
    </dgm:pt>
    <dgm:pt modelId="{D854EC7C-4F8E-48CB-A24F-98112D29794D}">
      <dgm:prSet phldrT="[Text]" custT="1"/>
      <dgm:spPr/>
      <dgm:t>
        <a:bodyPr/>
        <a:lstStyle/>
        <a:p>
          <a:r>
            <a:rPr lang="en-US" sz="1600" dirty="0" err="1" smtClean="0">
              <a:latin typeface="Calibri" pitchFamily="34" charset="0"/>
              <a:cs typeface="Calibri" pitchFamily="34" charset="0"/>
            </a:rPr>
            <a:t>hgroup</a:t>
          </a:r>
          <a:endParaRPr lang="en-US" sz="1600" dirty="0">
            <a:latin typeface="Calibri" pitchFamily="34" charset="0"/>
            <a:cs typeface="Calibri" pitchFamily="34" charset="0"/>
          </a:endParaRPr>
        </a:p>
      </dgm:t>
    </dgm:pt>
    <dgm:pt modelId="{F6984355-F8B5-431F-A614-BF8D18CE3AC0}" type="parTrans" cxnId="{3354548A-1EDC-4830-B842-EA8C4D8E4357}">
      <dgm:prSet custT="1"/>
      <dgm:spPr/>
      <dgm:t>
        <a:bodyPr/>
        <a:lstStyle/>
        <a:p>
          <a:endParaRPr lang="en-US" sz="200"/>
        </a:p>
      </dgm:t>
    </dgm:pt>
    <dgm:pt modelId="{11952F7E-E645-4D80-9615-F227FE651DA5}" type="sibTrans" cxnId="{3354548A-1EDC-4830-B842-EA8C4D8E4357}">
      <dgm:prSet/>
      <dgm:spPr/>
      <dgm:t>
        <a:bodyPr/>
        <a:lstStyle/>
        <a:p>
          <a:endParaRPr lang="en-US" sz="900"/>
        </a:p>
      </dgm:t>
    </dgm:pt>
    <dgm:pt modelId="{6365A794-5F8A-433D-AFA7-83CBFB2082C1}">
      <dgm:prSet phldrT="[Text]" custT="1"/>
      <dgm:spPr/>
      <dgm:t>
        <a:bodyPr/>
        <a:lstStyle/>
        <a:p>
          <a:r>
            <a:rPr lang="en-US" sz="1600" dirty="0" smtClean="0">
              <a:latin typeface="Calibri" pitchFamily="34" charset="0"/>
              <a:cs typeface="Calibri" pitchFamily="34" charset="0"/>
            </a:rPr>
            <a:t>h1</a:t>
          </a:r>
          <a:endParaRPr lang="en-US" sz="1600" dirty="0">
            <a:latin typeface="Calibri" pitchFamily="34" charset="0"/>
            <a:cs typeface="Calibri" pitchFamily="34" charset="0"/>
          </a:endParaRPr>
        </a:p>
      </dgm:t>
    </dgm:pt>
    <dgm:pt modelId="{70BD1166-3565-408B-90EE-BA504A762279}" type="parTrans" cxnId="{AE24A11E-8399-450D-B875-2AC2BBAEF0E0}">
      <dgm:prSet custT="1"/>
      <dgm:spPr/>
      <dgm:t>
        <a:bodyPr/>
        <a:lstStyle/>
        <a:p>
          <a:endParaRPr lang="en-US" sz="200"/>
        </a:p>
      </dgm:t>
    </dgm:pt>
    <dgm:pt modelId="{224DAABA-7DF8-4288-B9FC-62D2D2011B42}" type="sibTrans" cxnId="{AE24A11E-8399-450D-B875-2AC2BBAEF0E0}">
      <dgm:prSet/>
      <dgm:spPr/>
      <dgm:t>
        <a:bodyPr/>
        <a:lstStyle/>
        <a:p>
          <a:endParaRPr lang="en-US" sz="900"/>
        </a:p>
      </dgm:t>
    </dgm:pt>
    <dgm:pt modelId="{F45725E1-74C4-4AE7-82EF-DFCF261214BC}">
      <dgm:prSet phldrT="[Text]" custT="1"/>
      <dgm:spPr/>
      <dgm:t>
        <a:bodyPr/>
        <a:lstStyle/>
        <a:p>
          <a:r>
            <a:rPr lang="en-US" sz="1600" dirty="0" err="1" smtClean="0">
              <a:latin typeface="Calibri" pitchFamily="34" charset="0"/>
              <a:cs typeface="Calibri" pitchFamily="34" charset="0"/>
            </a:rPr>
            <a:t>nav</a:t>
          </a:r>
          <a:endParaRPr lang="en-US" sz="1600" dirty="0">
            <a:latin typeface="Calibri" pitchFamily="34" charset="0"/>
            <a:cs typeface="Calibri" pitchFamily="34" charset="0"/>
          </a:endParaRPr>
        </a:p>
      </dgm:t>
    </dgm:pt>
    <dgm:pt modelId="{17696EEB-B9CD-413C-808C-76EE87F4484E}" type="parTrans" cxnId="{3C94EABC-CC7D-4ABA-BDDC-F094D5ACFCF9}">
      <dgm:prSet custT="1"/>
      <dgm:spPr/>
      <dgm:t>
        <a:bodyPr/>
        <a:lstStyle/>
        <a:p>
          <a:endParaRPr lang="en-US" sz="200"/>
        </a:p>
      </dgm:t>
    </dgm:pt>
    <dgm:pt modelId="{642AF86A-AA78-4C99-A184-D1A65856D9A2}" type="sibTrans" cxnId="{3C94EABC-CC7D-4ABA-BDDC-F094D5ACFCF9}">
      <dgm:prSet/>
      <dgm:spPr/>
      <dgm:t>
        <a:bodyPr/>
        <a:lstStyle/>
        <a:p>
          <a:endParaRPr lang="en-US" sz="900"/>
        </a:p>
      </dgm:t>
    </dgm:pt>
    <dgm:pt modelId="{EF812A81-78D1-4864-B356-2614659A2B6C}">
      <dgm:prSet phldrT="[Text]" custT="1"/>
      <dgm:spPr/>
      <dgm:t>
        <a:bodyPr/>
        <a:lstStyle/>
        <a:p>
          <a:r>
            <a:rPr lang="en-US" sz="1600" dirty="0" smtClean="0">
              <a:latin typeface="Calibri" pitchFamily="34" charset="0"/>
              <a:cs typeface="Calibri" pitchFamily="34" charset="0"/>
            </a:rPr>
            <a:t>div “main”</a:t>
          </a:r>
          <a:endParaRPr lang="en-US" sz="1600" dirty="0">
            <a:latin typeface="Calibri" pitchFamily="34" charset="0"/>
            <a:cs typeface="Calibri" pitchFamily="34" charset="0"/>
          </a:endParaRPr>
        </a:p>
      </dgm:t>
    </dgm:pt>
    <dgm:pt modelId="{DCF8BCC3-D192-471E-9B0A-290D8FE5060F}" type="parTrans" cxnId="{2E5D09CF-71E8-4460-AB8E-3AA81017E03F}">
      <dgm:prSet custT="1"/>
      <dgm:spPr/>
      <dgm:t>
        <a:bodyPr/>
        <a:lstStyle/>
        <a:p>
          <a:endParaRPr lang="en-US" sz="200"/>
        </a:p>
      </dgm:t>
    </dgm:pt>
    <dgm:pt modelId="{6F801285-6F40-4491-A550-7EC77045BBC7}" type="sibTrans" cxnId="{2E5D09CF-71E8-4460-AB8E-3AA81017E03F}">
      <dgm:prSet/>
      <dgm:spPr/>
      <dgm:t>
        <a:bodyPr/>
        <a:lstStyle/>
        <a:p>
          <a:endParaRPr lang="en-US" sz="900"/>
        </a:p>
      </dgm:t>
    </dgm:pt>
    <dgm:pt modelId="{78BF4EF9-5B4B-4D51-9FD1-714366521DEE}">
      <dgm:prSet phldrT="[Text]" custT="1"/>
      <dgm:spPr/>
      <dgm:t>
        <a:bodyPr/>
        <a:lstStyle/>
        <a:p>
          <a:r>
            <a:rPr lang="en-US" sz="1600" dirty="0" smtClean="0">
              <a:latin typeface="Calibri" pitchFamily="34" charset="0"/>
              <a:cs typeface="Calibri" pitchFamily="34" charset="0"/>
            </a:rPr>
            <a:t>h2</a:t>
          </a:r>
          <a:endParaRPr lang="en-US" sz="1600" dirty="0">
            <a:latin typeface="Calibri" pitchFamily="34" charset="0"/>
            <a:cs typeface="Calibri" pitchFamily="34" charset="0"/>
          </a:endParaRPr>
        </a:p>
      </dgm:t>
    </dgm:pt>
    <dgm:pt modelId="{3B4D93FD-6FC3-459A-BC49-721898721DCF}" type="parTrans" cxnId="{5B540703-3AB1-4746-9D14-DACD40C7649D}">
      <dgm:prSet custT="1"/>
      <dgm:spPr/>
      <dgm:t>
        <a:bodyPr/>
        <a:lstStyle/>
        <a:p>
          <a:endParaRPr lang="en-US" sz="200"/>
        </a:p>
      </dgm:t>
    </dgm:pt>
    <dgm:pt modelId="{14D09821-E156-4196-B177-5C814DE0DFC1}" type="sibTrans" cxnId="{5B540703-3AB1-4746-9D14-DACD40C7649D}">
      <dgm:prSet/>
      <dgm:spPr/>
      <dgm:t>
        <a:bodyPr/>
        <a:lstStyle/>
        <a:p>
          <a:endParaRPr lang="en-US" sz="1200"/>
        </a:p>
      </dgm:t>
    </dgm:pt>
    <dgm:pt modelId="{A7D7AA3D-64DF-467D-9C3A-496B54856E8B}">
      <dgm:prSet phldrT="[Text]" custT="1"/>
      <dgm:spPr/>
      <dgm:t>
        <a:bodyPr/>
        <a:lstStyle/>
        <a:p>
          <a:r>
            <a:rPr lang="en-US" sz="1600" dirty="0" err="1" smtClean="0">
              <a:latin typeface="Calibri" pitchFamily="34" charset="0"/>
              <a:cs typeface="Calibri" pitchFamily="34" charset="0"/>
            </a:rPr>
            <a:t>ul</a:t>
          </a:r>
          <a:endParaRPr lang="en-US" sz="1600" dirty="0">
            <a:latin typeface="Calibri" pitchFamily="34" charset="0"/>
            <a:cs typeface="Calibri" pitchFamily="34" charset="0"/>
          </a:endParaRPr>
        </a:p>
      </dgm:t>
    </dgm:pt>
    <dgm:pt modelId="{221C7833-6082-43EE-9B76-18B1E2B20DE7}" type="parTrans" cxnId="{26C06957-9E74-48CA-9B29-0D5C175D9810}">
      <dgm:prSet custT="1"/>
      <dgm:spPr/>
      <dgm:t>
        <a:bodyPr/>
        <a:lstStyle/>
        <a:p>
          <a:endParaRPr lang="en-US" sz="200"/>
        </a:p>
      </dgm:t>
    </dgm:pt>
    <dgm:pt modelId="{64DD6FE6-C6F2-4F90-BE83-35C11F2701D0}" type="sibTrans" cxnId="{26C06957-9E74-48CA-9B29-0D5C175D9810}">
      <dgm:prSet/>
      <dgm:spPr/>
      <dgm:t>
        <a:bodyPr/>
        <a:lstStyle/>
        <a:p>
          <a:endParaRPr lang="en-US" sz="1200"/>
        </a:p>
      </dgm:t>
    </dgm:pt>
    <dgm:pt modelId="{87C61E90-04AD-46E7-8BC2-3EE0747323D0}">
      <dgm:prSet phldrT="[Text]" custT="1"/>
      <dgm:spPr/>
      <dgm:t>
        <a:bodyPr/>
        <a:lstStyle/>
        <a:p>
          <a:r>
            <a:rPr lang="en-US" sz="1600" dirty="0" smtClean="0">
              <a:latin typeface="Calibri" pitchFamily="34" charset="0"/>
              <a:cs typeface="Calibri" pitchFamily="34" charset="0"/>
            </a:rPr>
            <a:t>li</a:t>
          </a:r>
          <a:endParaRPr lang="en-US" sz="1600" dirty="0">
            <a:latin typeface="Calibri" pitchFamily="34" charset="0"/>
            <a:cs typeface="Calibri" pitchFamily="34" charset="0"/>
          </a:endParaRPr>
        </a:p>
      </dgm:t>
    </dgm:pt>
    <dgm:pt modelId="{E9869F6C-7C8A-43AB-BA6F-489305501264}" type="parTrans" cxnId="{2DB9068A-E315-4121-8C2F-05E0D8842D6A}">
      <dgm:prSet custT="1"/>
      <dgm:spPr/>
      <dgm:t>
        <a:bodyPr/>
        <a:lstStyle/>
        <a:p>
          <a:endParaRPr lang="en-US" sz="200"/>
        </a:p>
      </dgm:t>
    </dgm:pt>
    <dgm:pt modelId="{4D0C9F10-0497-4B92-B42B-080D51E5476F}" type="sibTrans" cxnId="{2DB9068A-E315-4121-8C2F-05E0D8842D6A}">
      <dgm:prSet/>
      <dgm:spPr/>
      <dgm:t>
        <a:bodyPr/>
        <a:lstStyle/>
        <a:p>
          <a:endParaRPr lang="en-US" sz="1200"/>
        </a:p>
      </dgm:t>
    </dgm:pt>
    <dgm:pt modelId="{C09E4F7B-4712-47B2-ABE5-6A150BA158CB}">
      <dgm:prSet phldrT="[Text]" custT="1"/>
      <dgm:spPr/>
      <dgm:t>
        <a:bodyPr/>
        <a:lstStyle/>
        <a:p>
          <a:r>
            <a:rPr lang="en-US" sz="1600" dirty="0" smtClean="0">
              <a:latin typeface="Calibri" pitchFamily="34" charset="0"/>
              <a:cs typeface="Calibri" pitchFamily="34" charset="0"/>
            </a:rPr>
            <a:t>li</a:t>
          </a:r>
          <a:endParaRPr lang="en-US" sz="1600" dirty="0">
            <a:latin typeface="Calibri" pitchFamily="34" charset="0"/>
            <a:cs typeface="Calibri" pitchFamily="34" charset="0"/>
          </a:endParaRPr>
        </a:p>
      </dgm:t>
    </dgm:pt>
    <dgm:pt modelId="{539F8FEA-71CA-4F98-B314-1F4DCCFCD77C}" type="parTrans" cxnId="{5ED7A38C-7723-4C31-85FA-C46A62211A84}">
      <dgm:prSet custT="1"/>
      <dgm:spPr/>
      <dgm:t>
        <a:bodyPr/>
        <a:lstStyle/>
        <a:p>
          <a:endParaRPr lang="en-US" sz="200"/>
        </a:p>
      </dgm:t>
    </dgm:pt>
    <dgm:pt modelId="{CB7DEB07-3C68-4545-A0DD-E633D2D183FE}" type="sibTrans" cxnId="{5ED7A38C-7723-4C31-85FA-C46A62211A84}">
      <dgm:prSet/>
      <dgm:spPr/>
      <dgm:t>
        <a:bodyPr/>
        <a:lstStyle/>
        <a:p>
          <a:endParaRPr lang="en-US" sz="1200"/>
        </a:p>
      </dgm:t>
    </dgm:pt>
    <dgm:pt modelId="{A01979B1-E178-43D0-B552-C0A9511F071B}">
      <dgm:prSet phldrT="[Text]" custT="1"/>
      <dgm:spPr/>
      <dgm:t>
        <a:bodyPr/>
        <a:lstStyle/>
        <a:p>
          <a:r>
            <a:rPr lang="en-US" sz="1600" dirty="0" smtClean="0">
              <a:latin typeface="Calibri" pitchFamily="34" charset="0"/>
              <a:cs typeface="Calibri" pitchFamily="34" charset="0"/>
            </a:rPr>
            <a:t>li</a:t>
          </a:r>
          <a:endParaRPr lang="en-US" sz="1600" dirty="0">
            <a:latin typeface="Calibri" pitchFamily="34" charset="0"/>
            <a:cs typeface="Calibri" pitchFamily="34" charset="0"/>
          </a:endParaRPr>
        </a:p>
      </dgm:t>
    </dgm:pt>
    <dgm:pt modelId="{1CCC63DB-DC33-4320-B439-D9482953E25A}" type="parTrans" cxnId="{49F619EB-A495-4AB7-A8F2-168F95D54D85}">
      <dgm:prSet custT="1"/>
      <dgm:spPr/>
      <dgm:t>
        <a:bodyPr/>
        <a:lstStyle/>
        <a:p>
          <a:endParaRPr lang="en-US" sz="200"/>
        </a:p>
      </dgm:t>
    </dgm:pt>
    <dgm:pt modelId="{ABA290C9-C19F-4030-A2E9-D14C0D085D46}" type="sibTrans" cxnId="{49F619EB-A495-4AB7-A8F2-168F95D54D85}">
      <dgm:prSet/>
      <dgm:spPr/>
      <dgm:t>
        <a:bodyPr/>
        <a:lstStyle/>
        <a:p>
          <a:endParaRPr lang="en-US" sz="1200"/>
        </a:p>
      </dgm:t>
    </dgm:pt>
    <dgm:pt modelId="{32E88785-1A65-4E7C-A687-FA9B6A09F7AA}">
      <dgm:prSet phldrT="[Text]" custT="1"/>
      <dgm:spPr/>
      <dgm:t>
        <a:bodyPr/>
        <a:lstStyle/>
        <a:p>
          <a:r>
            <a:rPr lang="en-US" sz="1600" dirty="0" smtClean="0">
              <a:latin typeface="Calibri" pitchFamily="34" charset="0"/>
              <a:cs typeface="Calibri" pitchFamily="34" charset="0"/>
            </a:rPr>
            <a:t>section “hs1”</a:t>
          </a:r>
          <a:endParaRPr lang="en-US" sz="1600" dirty="0">
            <a:latin typeface="Calibri" pitchFamily="34" charset="0"/>
            <a:cs typeface="Calibri" pitchFamily="34" charset="0"/>
          </a:endParaRPr>
        </a:p>
      </dgm:t>
    </dgm:pt>
    <dgm:pt modelId="{2E7944CE-113B-47D3-9E4A-07BD929DF0CC}" type="parTrans" cxnId="{3F3CFE37-A571-4406-9B53-351A8D989BAE}">
      <dgm:prSet custT="1"/>
      <dgm:spPr/>
      <dgm:t>
        <a:bodyPr/>
        <a:lstStyle/>
        <a:p>
          <a:endParaRPr lang="en-US" sz="400"/>
        </a:p>
      </dgm:t>
    </dgm:pt>
    <dgm:pt modelId="{E5305FA6-B971-4468-A508-5ED8B25158F4}" type="sibTrans" cxnId="{3F3CFE37-A571-4406-9B53-351A8D989BAE}">
      <dgm:prSet/>
      <dgm:spPr/>
      <dgm:t>
        <a:bodyPr/>
        <a:lstStyle/>
        <a:p>
          <a:endParaRPr lang="en-US" sz="1600"/>
        </a:p>
      </dgm:t>
    </dgm:pt>
    <dgm:pt modelId="{D08E3964-AFD2-48AF-899F-5749AC3B4D7E}">
      <dgm:prSet phldrT="[Text]" custT="1"/>
      <dgm:spPr/>
      <dgm:t>
        <a:bodyPr/>
        <a:lstStyle/>
        <a:p>
          <a:r>
            <a:rPr lang="en-US" sz="1600" dirty="0" smtClean="0">
              <a:latin typeface="Calibri" pitchFamily="34" charset="0"/>
              <a:cs typeface="Calibri" pitchFamily="34" charset="0"/>
            </a:rPr>
            <a:t>header</a:t>
          </a:r>
          <a:endParaRPr lang="en-US" sz="1600" dirty="0">
            <a:latin typeface="Calibri" pitchFamily="34" charset="0"/>
            <a:cs typeface="Calibri" pitchFamily="34" charset="0"/>
          </a:endParaRPr>
        </a:p>
      </dgm:t>
    </dgm:pt>
    <dgm:pt modelId="{50EA0CE1-A9D6-460C-ABE1-169C699A4086}" type="parTrans" cxnId="{6A46A800-1AFE-474D-B188-FA388924117E}">
      <dgm:prSet custT="1"/>
      <dgm:spPr/>
      <dgm:t>
        <a:bodyPr/>
        <a:lstStyle/>
        <a:p>
          <a:endParaRPr lang="en-US" sz="400"/>
        </a:p>
      </dgm:t>
    </dgm:pt>
    <dgm:pt modelId="{CE63072D-F61A-43CF-9FB3-6815006F1190}" type="sibTrans" cxnId="{6A46A800-1AFE-474D-B188-FA388924117E}">
      <dgm:prSet/>
      <dgm:spPr/>
      <dgm:t>
        <a:bodyPr/>
        <a:lstStyle/>
        <a:p>
          <a:endParaRPr lang="en-US" sz="1600"/>
        </a:p>
      </dgm:t>
    </dgm:pt>
    <dgm:pt modelId="{93621E1A-0A75-40AB-86D9-82B705B3B683}">
      <dgm:prSet phldrT="[Text]" custT="1"/>
      <dgm:spPr/>
      <dgm:t>
        <a:bodyPr/>
        <a:lstStyle/>
        <a:p>
          <a:r>
            <a:rPr lang="en-US" sz="1600" dirty="0" smtClean="0">
              <a:latin typeface="Calibri" pitchFamily="34" charset="0"/>
              <a:cs typeface="Calibri" pitchFamily="34" charset="0"/>
            </a:rPr>
            <a:t>h1</a:t>
          </a:r>
          <a:endParaRPr lang="en-US" sz="1600" dirty="0">
            <a:latin typeface="Calibri" pitchFamily="34" charset="0"/>
            <a:cs typeface="Calibri" pitchFamily="34" charset="0"/>
          </a:endParaRPr>
        </a:p>
      </dgm:t>
    </dgm:pt>
    <dgm:pt modelId="{73C8E8A0-2349-425D-A3CF-A02C2B0CE935}" type="parTrans" cxnId="{E043C7F0-8FDC-49F3-83A0-31212B95DD01}">
      <dgm:prSet custT="1"/>
      <dgm:spPr/>
      <dgm:t>
        <a:bodyPr/>
        <a:lstStyle/>
        <a:p>
          <a:endParaRPr lang="en-US" sz="400"/>
        </a:p>
      </dgm:t>
    </dgm:pt>
    <dgm:pt modelId="{D3292D1E-E311-4711-BA46-487EB104649B}" type="sibTrans" cxnId="{E043C7F0-8FDC-49F3-83A0-31212B95DD01}">
      <dgm:prSet/>
      <dgm:spPr/>
      <dgm:t>
        <a:bodyPr/>
        <a:lstStyle/>
        <a:p>
          <a:endParaRPr lang="en-US" sz="1600"/>
        </a:p>
      </dgm:t>
    </dgm:pt>
    <dgm:pt modelId="{4A433354-4B84-46AE-8040-224CB020F750}">
      <dgm:prSet phldrT="[Text]" custT="1"/>
      <dgm:spPr/>
      <dgm:t>
        <a:bodyPr/>
        <a:lstStyle/>
        <a:p>
          <a:r>
            <a:rPr lang="en-US" sz="1600" dirty="0" smtClean="0">
              <a:latin typeface="Calibri" pitchFamily="34" charset="0"/>
              <a:cs typeface="Calibri" pitchFamily="34" charset="0"/>
            </a:rPr>
            <a:t>p</a:t>
          </a:r>
          <a:endParaRPr lang="en-US" sz="1600" dirty="0">
            <a:latin typeface="Calibri" pitchFamily="34" charset="0"/>
            <a:cs typeface="Calibri" pitchFamily="34" charset="0"/>
          </a:endParaRPr>
        </a:p>
      </dgm:t>
    </dgm:pt>
    <dgm:pt modelId="{F5CD512A-0A74-49CB-9F11-1812BED6B177}" type="parTrans" cxnId="{57B3EBC6-799F-4FE3-8617-DBCDFFC32BAB}">
      <dgm:prSet custT="1"/>
      <dgm:spPr/>
      <dgm:t>
        <a:bodyPr/>
        <a:lstStyle/>
        <a:p>
          <a:endParaRPr lang="en-US" sz="400"/>
        </a:p>
      </dgm:t>
    </dgm:pt>
    <dgm:pt modelId="{0BBC7BAD-8979-4CE3-A055-8A1D5EB48E40}" type="sibTrans" cxnId="{57B3EBC6-799F-4FE3-8617-DBCDFFC32BAB}">
      <dgm:prSet/>
      <dgm:spPr/>
      <dgm:t>
        <a:bodyPr/>
        <a:lstStyle/>
        <a:p>
          <a:endParaRPr lang="en-US" sz="1600"/>
        </a:p>
      </dgm:t>
    </dgm:pt>
    <dgm:pt modelId="{EE38DAA3-DDCA-4F33-9AA6-FA42E5826AC2}">
      <dgm:prSet phldrT="[Text]" custT="1"/>
      <dgm:spPr/>
      <dgm:t>
        <a:bodyPr/>
        <a:lstStyle/>
        <a:p>
          <a:r>
            <a:rPr lang="en-US" sz="1600" dirty="0" smtClean="0">
              <a:latin typeface="Calibri" pitchFamily="34" charset="0"/>
              <a:cs typeface="Calibri" pitchFamily="34" charset="0"/>
            </a:rPr>
            <a:t>section “hs2”</a:t>
          </a:r>
          <a:endParaRPr lang="en-US" sz="1600" dirty="0">
            <a:latin typeface="Calibri" pitchFamily="34" charset="0"/>
            <a:cs typeface="Calibri" pitchFamily="34" charset="0"/>
          </a:endParaRPr>
        </a:p>
      </dgm:t>
    </dgm:pt>
    <dgm:pt modelId="{C3FF81E4-30A2-488E-8DF8-D0E376E4A5F9}" type="parTrans" cxnId="{A7E95304-5A6B-4B8B-A7C7-596A511DC7DB}">
      <dgm:prSet custT="1"/>
      <dgm:spPr/>
      <dgm:t>
        <a:bodyPr/>
        <a:lstStyle/>
        <a:p>
          <a:endParaRPr lang="en-US" sz="400"/>
        </a:p>
      </dgm:t>
    </dgm:pt>
    <dgm:pt modelId="{BC734B9F-20C8-4CF9-9536-9B7E45E38012}" type="sibTrans" cxnId="{A7E95304-5A6B-4B8B-A7C7-596A511DC7DB}">
      <dgm:prSet/>
      <dgm:spPr/>
      <dgm:t>
        <a:bodyPr/>
        <a:lstStyle/>
        <a:p>
          <a:endParaRPr lang="en-US" sz="1600"/>
        </a:p>
      </dgm:t>
    </dgm:pt>
    <dgm:pt modelId="{FD9EEB26-BE7F-4480-9106-EA96F100D1A7}">
      <dgm:prSet phldrT="[Text]" custT="1"/>
      <dgm:spPr/>
      <dgm:t>
        <a:bodyPr/>
        <a:lstStyle/>
        <a:p>
          <a:r>
            <a:rPr lang="en-US" sz="1600" dirty="0" smtClean="0">
              <a:latin typeface="Calibri" pitchFamily="34" charset="0"/>
              <a:cs typeface="Calibri" pitchFamily="34" charset="0"/>
            </a:rPr>
            <a:t>h1</a:t>
          </a:r>
          <a:endParaRPr lang="en-US" sz="1600" dirty="0">
            <a:latin typeface="Calibri" pitchFamily="34" charset="0"/>
            <a:cs typeface="Calibri" pitchFamily="34" charset="0"/>
          </a:endParaRPr>
        </a:p>
      </dgm:t>
    </dgm:pt>
    <dgm:pt modelId="{F9FD3C8F-D05A-4104-BFBC-ABC33D178CC6}" type="parTrans" cxnId="{55EEBFAE-A2E0-4594-8507-1D35FD66660A}">
      <dgm:prSet custT="1"/>
      <dgm:spPr/>
      <dgm:t>
        <a:bodyPr/>
        <a:lstStyle/>
        <a:p>
          <a:endParaRPr lang="en-US" sz="400"/>
        </a:p>
      </dgm:t>
    </dgm:pt>
    <dgm:pt modelId="{1C5848F2-84FB-47DC-8F38-2675B5FD93F6}" type="sibTrans" cxnId="{55EEBFAE-A2E0-4594-8507-1D35FD66660A}">
      <dgm:prSet/>
      <dgm:spPr/>
      <dgm:t>
        <a:bodyPr/>
        <a:lstStyle/>
        <a:p>
          <a:endParaRPr lang="en-US" sz="1600"/>
        </a:p>
      </dgm:t>
    </dgm:pt>
    <dgm:pt modelId="{6CD7707E-B9C5-4C95-BD28-74BE448990A0}">
      <dgm:prSet phldrT="[Text]" custT="1"/>
      <dgm:spPr/>
      <dgm:t>
        <a:bodyPr/>
        <a:lstStyle/>
        <a:p>
          <a:r>
            <a:rPr lang="en-US" sz="1600" dirty="0" smtClean="0">
              <a:latin typeface="Calibri" pitchFamily="34" charset="0"/>
              <a:cs typeface="Calibri" pitchFamily="34" charset="0"/>
            </a:rPr>
            <a:t>p</a:t>
          </a:r>
          <a:endParaRPr lang="en-US" sz="1600" dirty="0">
            <a:latin typeface="Calibri" pitchFamily="34" charset="0"/>
            <a:cs typeface="Calibri" pitchFamily="34" charset="0"/>
          </a:endParaRPr>
        </a:p>
      </dgm:t>
    </dgm:pt>
    <dgm:pt modelId="{4F3E8B13-5C04-4866-99F0-A5FB79F98BBD}" type="parTrans" cxnId="{CDAB7E36-AA61-44F1-B61A-12417FCB9516}">
      <dgm:prSet custT="1"/>
      <dgm:spPr/>
      <dgm:t>
        <a:bodyPr/>
        <a:lstStyle/>
        <a:p>
          <a:endParaRPr lang="en-US" sz="400"/>
        </a:p>
      </dgm:t>
    </dgm:pt>
    <dgm:pt modelId="{C670CC0B-7E9F-4A82-A57C-D41654642FE7}" type="sibTrans" cxnId="{CDAB7E36-AA61-44F1-B61A-12417FCB9516}">
      <dgm:prSet/>
      <dgm:spPr/>
      <dgm:t>
        <a:bodyPr/>
        <a:lstStyle/>
        <a:p>
          <a:endParaRPr lang="en-US" sz="1600"/>
        </a:p>
      </dgm:t>
    </dgm:pt>
    <dgm:pt modelId="{DDAEA493-E4B3-4C04-BBD5-B4FC0561F60D}">
      <dgm:prSet phldrT="[Text]" custT="1"/>
      <dgm:spPr/>
      <dgm:t>
        <a:bodyPr/>
        <a:lstStyle/>
        <a:p>
          <a:r>
            <a:rPr lang="en-US" sz="1600" dirty="0" smtClean="0">
              <a:latin typeface="Calibri" pitchFamily="34" charset="0"/>
              <a:cs typeface="Calibri" pitchFamily="34" charset="0"/>
            </a:rPr>
            <a:t>aside “sidebar”</a:t>
          </a:r>
          <a:endParaRPr lang="en-US" sz="1600" dirty="0">
            <a:latin typeface="Calibri" pitchFamily="34" charset="0"/>
            <a:cs typeface="Calibri" pitchFamily="34" charset="0"/>
          </a:endParaRPr>
        </a:p>
      </dgm:t>
    </dgm:pt>
    <dgm:pt modelId="{9234478C-866D-4AB8-9E46-A6620119EDA0}" type="parTrans" cxnId="{23EC3942-7202-4B87-B3C1-9A474CD49B3A}">
      <dgm:prSet custT="1"/>
      <dgm:spPr/>
      <dgm:t>
        <a:bodyPr/>
        <a:lstStyle/>
        <a:p>
          <a:endParaRPr lang="en-US" sz="400"/>
        </a:p>
      </dgm:t>
    </dgm:pt>
    <dgm:pt modelId="{E7BE6FBB-403B-494E-8B7F-2471D22FA45B}" type="sibTrans" cxnId="{23EC3942-7202-4B87-B3C1-9A474CD49B3A}">
      <dgm:prSet/>
      <dgm:spPr/>
      <dgm:t>
        <a:bodyPr/>
        <a:lstStyle/>
        <a:p>
          <a:endParaRPr lang="en-US" sz="1600"/>
        </a:p>
      </dgm:t>
    </dgm:pt>
    <dgm:pt modelId="{23738744-517F-4852-A324-FCED9ECB7FD5}">
      <dgm:prSet phldrT="[Text]" custT="1"/>
      <dgm:spPr/>
      <dgm:t>
        <a:bodyPr/>
        <a:lstStyle/>
        <a:p>
          <a:r>
            <a:rPr lang="en-US" sz="1600" dirty="0" smtClean="0">
              <a:latin typeface="Calibri" pitchFamily="34" charset="0"/>
              <a:cs typeface="Calibri" pitchFamily="34" charset="0"/>
            </a:rPr>
            <a:t>p</a:t>
          </a:r>
          <a:endParaRPr lang="en-US" sz="1600" dirty="0">
            <a:latin typeface="Calibri" pitchFamily="34" charset="0"/>
            <a:cs typeface="Calibri" pitchFamily="34" charset="0"/>
          </a:endParaRPr>
        </a:p>
      </dgm:t>
    </dgm:pt>
    <dgm:pt modelId="{BA2DC0E2-FD99-4E2F-8A11-BF31C097C33B}" type="parTrans" cxnId="{8DC41046-E832-451E-B118-7E314585E279}">
      <dgm:prSet custT="1"/>
      <dgm:spPr/>
      <dgm:t>
        <a:bodyPr/>
        <a:lstStyle/>
        <a:p>
          <a:endParaRPr lang="en-US" sz="400"/>
        </a:p>
      </dgm:t>
    </dgm:pt>
    <dgm:pt modelId="{2F68C30F-A2F2-4D9F-9E86-702BAE2997A9}" type="sibTrans" cxnId="{8DC41046-E832-451E-B118-7E314585E279}">
      <dgm:prSet/>
      <dgm:spPr/>
      <dgm:t>
        <a:bodyPr/>
        <a:lstStyle/>
        <a:p>
          <a:endParaRPr lang="en-US" sz="1600"/>
        </a:p>
      </dgm:t>
    </dgm:pt>
    <dgm:pt modelId="{14CCD766-780E-40EF-B5C5-68F7461D90CA}" type="pres">
      <dgm:prSet presAssocID="{00CFC813-114E-4BBA-AFE7-CE4F6E022367}" presName="diagram" presStyleCnt="0">
        <dgm:presLayoutVars>
          <dgm:chPref val="1"/>
          <dgm:dir/>
          <dgm:animOne val="branch"/>
          <dgm:animLvl val="lvl"/>
          <dgm:resizeHandles val="exact"/>
        </dgm:presLayoutVars>
      </dgm:prSet>
      <dgm:spPr/>
      <dgm:t>
        <a:bodyPr/>
        <a:lstStyle/>
        <a:p>
          <a:endParaRPr lang="en-US"/>
        </a:p>
      </dgm:t>
    </dgm:pt>
    <dgm:pt modelId="{28015D31-C04C-4D93-BFFE-3C15FA880304}" type="pres">
      <dgm:prSet presAssocID="{737752A9-898C-42FE-8115-CBF6637A5DD1}" presName="root1" presStyleCnt="0"/>
      <dgm:spPr/>
    </dgm:pt>
    <dgm:pt modelId="{35EC3BD0-871D-4A0C-9B14-8717034BA113}" type="pres">
      <dgm:prSet presAssocID="{737752A9-898C-42FE-8115-CBF6637A5DD1}" presName="LevelOneTextNode" presStyleLbl="node0" presStyleIdx="0" presStyleCnt="1" custScaleX="151418" custScaleY="186960">
        <dgm:presLayoutVars>
          <dgm:chPref val="3"/>
        </dgm:presLayoutVars>
      </dgm:prSet>
      <dgm:spPr/>
      <dgm:t>
        <a:bodyPr/>
        <a:lstStyle/>
        <a:p>
          <a:endParaRPr lang="en-US"/>
        </a:p>
      </dgm:t>
    </dgm:pt>
    <dgm:pt modelId="{2282269C-54DF-4632-9484-9A59296721A4}" type="pres">
      <dgm:prSet presAssocID="{737752A9-898C-42FE-8115-CBF6637A5DD1}" presName="level2hierChild" presStyleCnt="0"/>
      <dgm:spPr/>
    </dgm:pt>
    <dgm:pt modelId="{EFF4E28A-7A53-4624-8E4C-706F3F183BCC}" type="pres">
      <dgm:prSet presAssocID="{F93810B6-57AC-4F42-853B-F9E20D97D872}" presName="conn2-1" presStyleLbl="parChTrans1D2" presStyleIdx="0" presStyleCnt="3"/>
      <dgm:spPr/>
      <dgm:t>
        <a:bodyPr/>
        <a:lstStyle/>
        <a:p>
          <a:endParaRPr lang="en-US"/>
        </a:p>
      </dgm:t>
    </dgm:pt>
    <dgm:pt modelId="{1CA7E629-9869-4939-99B4-6D468BB30843}" type="pres">
      <dgm:prSet presAssocID="{F93810B6-57AC-4F42-853B-F9E20D97D872}" presName="connTx" presStyleLbl="parChTrans1D2" presStyleIdx="0" presStyleCnt="3"/>
      <dgm:spPr/>
      <dgm:t>
        <a:bodyPr/>
        <a:lstStyle/>
        <a:p>
          <a:endParaRPr lang="en-US"/>
        </a:p>
      </dgm:t>
    </dgm:pt>
    <dgm:pt modelId="{DAD5EB73-C305-49C6-9F1C-D17E4A10E31C}" type="pres">
      <dgm:prSet presAssocID="{FFA0DC8F-F3B8-4A11-A6B3-58FDB3D499C8}" presName="root2" presStyleCnt="0"/>
      <dgm:spPr/>
    </dgm:pt>
    <dgm:pt modelId="{58EA89CE-8935-407E-B054-B74A7A5FC817}" type="pres">
      <dgm:prSet presAssocID="{FFA0DC8F-F3B8-4A11-A6B3-58FDB3D499C8}" presName="LevelTwoTextNode" presStyleLbl="node2" presStyleIdx="0" presStyleCnt="3" custScaleX="185468">
        <dgm:presLayoutVars>
          <dgm:chPref val="3"/>
        </dgm:presLayoutVars>
      </dgm:prSet>
      <dgm:spPr/>
      <dgm:t>
        <a:bodyPr/>
        <a:lstStyle/>
        <a:p>
          <a:endParaRPr lang="en-US"/>
        </a:p>
      </dgm:t>
    </dgm:pt>
    <dgm:pt modelId="{78205166-4D80-4045-8190-1F9D16BCE430}" type="pres">
      <dgm:prSet presAssocID="{FFA0DC8F-F3B8-4A11-A6B3-58FDB3D499C8}" presName="level3hierChild" presStyleCnt="0"/>
      <dgm:spPr/>
    </dgm:pt>
    <dgm:pt modelId="{DF28C304-30CA-4534-9E30-5E7604FB4F0B}" type="pres">
      <dgm:prSet presAssocID="{F6984355-F8B5-431F-A614-BF8D18CE3AC0}" presName="conn2-1" presStyleLbl="parChTrans1D3" presStyleIdx="0" presStyleCnt="5"/>
      <dgm:spPr/>
      <dgm:t>
        <a:bodyPr/>
        <a:lstStyle/>
        <a:p>
          <a:endParaRPr lang="en-US"/>
        </a:p>
      </dgm:t>
    </dgm:pt>
    <dgm:pt modelId="{6E7CE24D-7F26-467C-9B97-50521DA21E6C}" type="pres">
      <dgm:prSet presAssocID="{F6984355-F8B5-431F-A614-BF8D18CE3AC0}" presName="connTx" presStyleLbl="parChTrans1D3" presStyleIdx="0" presStyleCnt="5"/>
      <dgm:spPr/>
      <dgm:t>
        <a:bodyPr/>
        <a:lstStyle/>
        <a:p>
          <a:endParaRPr lang="en-US"/>
        </a:p>
      </dgm:t>
    </dgm:pt>
    <dgm:pt modelId="{E8224613-4175-4FEE-8725-9D613E63BEE0}" type="pres">
      <dgm:prSet presAssocID="{D854EC7C-4F8E-48CB-A24F-98112D29794D}" presName="root2" presStyleCnt="0"/>
      <dgm:spPr/>
    </dgm:pt>
    <dgm:pt modelId="{52C566B7-93BA-4655-BFE5-35E4F2299B25}" type="pres">
      <dgm:prSet presAssocID="{D854EC7C-4F8E-48CB-A24F-98112D29794D}" presName="LevelTwoTextNode" presStyleLbl="node3" presStyleIdx="0" presStyleCnt="5" custScaleX="189869">
        <dgm:presLayoutVars>
          <dgm:chPref val="3"/>
        </dgm:presLayoutVars>
      </dgm:prSet>
      <dgm:spPr/>
      <dgm:t>
        <a:bodyPr/>
        <a:lstStyle/>
        <a:p>
          <a:endParaRPr lang="en-US"/>
        </a:p>
      </dgm:t>
    </dgm:pt>
    <dgm:pt modelId="{0BE5C17B-AFB2-477C-802F-AB7F8897D12F}" type="pres">
      <dgm:prSet presAssocID="{D854EC7C-4F8E-48CB-A24F-98112D29794D}" presName="level3hierChild" presStyleCnt="0"/>
      <dgm:spPr/>
    </dgm:pt>
    <dgm:pt modelId="{74768876-A335-4313-8F51-FBF4CD2D5884}" type="pres">
      <dgm:prSet presAssocID="{70BD1166-3565-408B-90EE-BA504A762279}" presName="conn2-1" presStyleLbl="parChTrans1D4" presStyleIdx="0" presStyleCnt="11"/>
      <dgm:spPr/>
      <dgm:t>
        <a:bodyPr/>
        <a:lstStyle/>
        <a:p>
          <a:endParaRPr lang="en-US"/>
        </a:p>
      </dgm:t>
    </dgm:pt>
    <dgm:pt modelId="{A09387F9-3463-46D0-A13E-E20C99ACBCE1}" type="pres">
      <dgm:prSet presAssocID="{70BD1166-3565-408B-90EE-BA504A762279}" presName="connTx" presStyleLbl="parChTrans1D4" presStyleIdx="0" presStyleCnt="11"/>
      <dgm:spPr/>
      <dgm:t>
        <a:bodyPr/>
        <a:lstStyle/>
        <a:p>
          <a:endParaRPr lang="en-US"/>
        </a:p>
      </dgm:t>
    </dgm:pt>
    <dgm:pt modelId="{2EF66557-B9C3-4372-9600-3C2E3B30D31E}" type="pres">
      <dgm:prSet presAssocID="{6365A794-5F8A-433D-AFA7-83CBFB2082C1}" presName="root2" presStyleCnt="0"/>
      <dgm:spPr/>
    </dgm:pt>
    <dgm:pt modelId="{71A011B4-7AB1-46A8-A376-9DD4F6280457}" type="pres">
      <dgm:prSet presAssocID="{6365A794-5F8A-433D-AFA7-83CBFB2082C1}" presName="LevelTwoTextNode" presStyleLbl="node4" presStyleIdx="0" presStyleCnt="11" custScaleX="189869">
        <dgm:presLayoutVars>
          <dgm:chPref val="3"/>
        </dgm:presLayoutVars>
      </dgm:prSet>
      <dgm:spPr/>
      <dgm:t>
        <a:bodyPr/>
        <a:lstStyle/>
        <a:p>
          <a:endParaRPr lang="en-US"/>
        </a:p>
      </dgm:t>
    </dgm:pt>
    <dgm:pt modelId="{1B910E3A-E21B-4FFB-937C-F309A144050C}" type="pres">
      <dgm:prSet presAssocID="{6365A794-5F8A-433D-AFA7-83CBFB2082C1}" presName="level3hierChild" presStyleCnt="0"/>
      <dgm:spPr/>
    </dgm:pt>
    <dgm:pt modelId="{D1E94A23-A9F6-4F38-A416-A979393946C1}" type="pres">
      <dgm:prSet presAssocID="{3B4D93FD-6FC3-459A-BC49-721898721DCF}" presName="conn2-1" presStyleLbl="parChTrans1D4" presStyleIdx="1" presStyleCnt="11"/>
      <dgm:spPr/>
      <dgm:t>
        <a:bodyPr/>
        <a:lstStyle/>
        <a:p>
          <a:endParaRPr lang="en-US"/>
        </a:p>
      </dgm:t>
    </dgm:pt>
    <dgm:pt modelId="{B463D1EC-F7F1-4C43-AFAA-97F9E1C46A4B}" type="pres">
      <dgm:prSet presAssocID="{3B4D93FD-6FC3-459A-BC49-721898721DCF}" presName="connTx" presStyleLbl="parChTrans1D4" presStyleIdx="1" presStyleCnt="11"/>
      <dgm:spPr/>
      <dgm:t>
        <a:bodyPr/>
        <a:lstStyle/>
        <a:p>
          <a:endParaRPr lang="en-US"/>
        </a:p>
      </dgm:t>
    </dgm:pt>
    <dgm:pt modelId="{90324052-258F-4398-B063-51FF0A84C119}" type="pres">
      <dgm:prSet presAssocID="{78BF4EF9-5B4B-4D51-9FD1-714366521DEE}" presName="root2" presStyleCnt="0"/>
      <dgm:spPr/>
    </dgm:pt>
    <dgm:pt modelId="{63497375-14C4-40C1-8C74-FFE664390635}" type="pres">
      <dgm:prSet presAssocID="{78BF4EF9-5B4B-4D51-9FD1-714366521DEE}" presName="LevelTwoTextNode" presStyleLbl="node4" presStyleIdx="1" presStyleCnt="11" custScaleX="189869">
        <dgm:presLayoutVars>
          <dgm:chPref val="3"/>
        </dgm:presLayoutVars>
      </dgm:prSet>
      <dgm:spPr/>
      <dgm:t>
        <a:bodyPr/>
        <a:lstStyle/>
        <a:p>
          <a:endParaRPr lang="en-US"/>
        </a:p>
      </dgm:t>
    </dgm:pt>
    <dgm:pt modelId="{1CDB6EEE-D245-4DF6-9C3E-8902EAEBEB48}" type="pres">
      <dgm:prSet presAssocID="{78BF4EF9-5B4B-4D51-9FD1-714366521DEE}" presName="level3hierChild" presStyleCnt="0"/>
      <dgm:spPr/>
    </dgm:pt>
    <dgm:pt modelId="{D1701121-ABB2-4855-B94C-C3F4813F904D}" type="pres">
      <dgm:prSet presAssocID="{17696EEB-B9CD-413C-808C-76EE87F4484E}" presName="conn2-1" presStyleLbl="parChTrans1D3" presStyleIdx="1" presStyleCnt="5"/>
      <dgm:spPr/>
      <dgm:t>
        <a:bodyPr/>
        <a:lstStyle/>
        <a:p>
          <a:endParaRPr lang="en-US"/>
        </a:p>
      </dgm:t>
    </dgm:pt>
    <dgm:pt modelId="{F4F59FD2-B6E0-4EFC-91E0-CE93AB4EFB1D}" type="pres">
      <dgm:prSet presAssocID="{17696EEB-B9CD-413C-808C-76EE87F4484E}" presName="connTx" presStyleLbl="parChTrans1D3" presStyleIdx="1" presStyleCnt="5"/>
      <dgm:spPr/>
      <dgm:t>
        <a:bodyPr/>
        <a:lstStyle/>
        <a:p>
          <a:endParaRPr lang="en-US"/>
        </a:p>
      </dgm:t>
    </dgm:pt>
    <dgm:pt modelId="{BCB1289F-09F0-4A10-8565-8D97C435308F}" type="pres">
      <dgm:prSet presAssocID="{F45725E1-74C4-4AE7-82EF-DFCF261214BC}" presName="root2" presStyleCnt="0"/>
      <dgm:spPr/>
    </dgm:pt>
    <dgm:pt modelId="{D1A11306-1911-4E29-A507-E1767B8A7B6E}" type="pres">
      <dgm:prSet presAssocID="{F45725E1-74C4-4AE7-82EF-DFCF261214BC}" presName="LevelTwoTextNode" presStyleLbl="node3" presStyleIdx="1" presStyleCnt="5" custScaleX="189869">
        <dgm:presLayoutVars>
          <dgm:chPref val="3"/>
        </dgm:presLayoutVars>
      </dgm:prSet>
      <dgm:spPr/>
      <dgm:t>
        <a:bodyPr/>
        <a:lstStyle/>
        <a:p>
          <a:endParaRPr lang="en-US"/>
        </a:p>
      </dgm:t>
    </dgm:pt>
    <dgm:pt modelId="{BFE54BFD-218A-4A9B-BFDA-A35879E41E44}" type="pres">
      <dgm:prSet presAssocID="{F45725E1-74C4-4AE7-82EF-DFCF261214BC}" presName="level3hierChild" presStyleCnt="0"/>
      <dgm:spPr/>
    </dgm:pt>
    <dgm:pt modelId="{7368901F-12F8-4EC5-A7AB-4E22A20977C7}" type="pres">
      <dgm:prSet presAssocID="{221C7833-6082-43EE-9B76-18B1E2B20DE7}" presName="conn2-1" presStyleLbl="parChTrans1D4" presStyleIdx="2" presStyleCnt="11"/>
      <dgm:spPr/>
      <dgm:t>
        <a:bodyPr/>
        <a:lstStyle/>
        <a:p>
          <a:endParaRPr lang="en-US"/>
        </a:p>
      </dgm:t>
    </dgm:pt>
    <dgm:pt modelId="{707711BC-C1ED-41FE-AB64-0414E86A2D53}" type="pres">
      <dgm:prSet presAssocID="{221C7833-6082-43EE-9B76-18B1E2B20DE7}" presName="connTx" presStyleLbl="parChTrans1D4" presStyleIdx="2" presStyleCnt="11"/>
      <dgm:spPr/>
      <dgm:t>
        <a:bodyPr/>
        <a:lstStyle/>
        <a:p>
          <a:endParaRPr lang="en-US"/>
        </a:p>
      </dgm:t>
    </dgm:pt>
    <dgm:pt modelId="{071F20D8-9098-451B-9250-4A55686E2E8D}" type="pres">
      <dgm:prSet presAssocID="{A7D7AA3D-64DF-467D-9C3A-496B54856E8B}" presName="root2" presStyleCnt="0"/>
      <dgm:spPr/>
    </dgm:pt>
    <dgm:pt modelId="{5EF38D6F-79D2-44C2-8F11-FD4032EBB9B9}" type="pres">
      <dgm:prSet presAssocID="{A7D7AA3D-64DF-467D-9C3A-496B54856E8B}" presName="LevelTwoTextNode" presStyleLbl="node4" presStyleIdx="2" presStyleCnt="11" custScaleX="189869">
        <dgm:presLayoutVars>
          <dgm:chPref val="3"/>
        </dgm:presLayoutVars>
      </dgm:prSet>
      <dgm:spPr/>
      <dgm:t>
        <a:bodyPr/>
        <a:lstStyle/>
        <a:p>
          <a:endParaRPr lang="en-US"/>
        </a:p>
      </dgm:t>
    </dgm:pt>
    <dgm:pt modelId="{F1627CDB-AD55-48D9-9513-DE18E3E93413}" type="pres">
      <dgm:prSet presAssocID="{A7D7AA3D-64DF-467D-9C3A-496B54856E8B}" presName="level3hierChild" presStyleCnt="0"/>
      <dgm:spPr/>
    </dgm:pt>
    <dgm:pt modelId="{0920A498-741D-48AC-BC56-789B0B806FD5}" type="pres">
      <dgm:prSet presAssocID="{E9869F6C-7C8A-43AB-BA6F-489305501264}" presName="conn2-1" presStyleLbl="parChTrans1D4" presStyleIdx="3" presStyleCnt="11"/>
      <dgm:spPr/>
      <dgm:t>
        <a:bodyPr/>
        <a:lstStyle/>
        <a:p>
          <a:endParaRPr lang="en-US"/>
        </a:p>
      </dgm:t>
    </dgm:pt>
    <dgm:pt modelId="{A22EA29B-0C58-47F5-998C-6F2EFBA4CFC5}" type="pres">
      <dgm:prSet presAssocID="{E9869F6C-7C8A-43AB-BA6F-489305501264}" presName="connTx" presStyleLbl="parChTrans1D4" presStyleIdx="3" presStyleCnt="11"/>
      <dgm:spPr/>
      <dgm:t>
        <a:bodyPr/>
        <a:lstStyle/>
        <a:p>
          <a:endParaRPr lang="en-US"/>
        </a:p>
      </dgm:t>
    </dgm:pt>
    <dgm:pt modelId="{8F1580A3-FF65-4051-9C07-ECD45C12DC3E}" type="pres">
      <dgm:prSet presAssocID="{87C61E90-04AD-46E7-8BC2-3EE0747323D0}" presName="root2" presStyleCnt="0"/>
      <dgm:spPr/>
    </dgm:pt>
    <dgm:pt modelId="{87272CD1-1447-44AA-B5C4-A7A8610EAC7F}" type="pres">
      <dgm:prSet presAssocID="{87C61E90-04AD-46E7-8BC2-3EE0747323D0}" presName="LevelTwoTextNode" presStyleLbl="node4" presStyleIdx="3" presStyleCnt="11" custScaleX="189869">
        <dgm:presLayoutVars>
          <dgm:chPref val="3"/>
        </dgm:presLayoutVars>
      </dgm:prSet>
      <dgm:spPr/>
      <dgm:t>
        <a:bodyPr/>
        <a:lstStyle/>
        <a:p>
          <a:endParaRPr lang="en-US"/>
        </a:p>
      </dgm:t>
    </dgm:pt>
    <dgm:pt modelId="{4688FD34-56A0-45BC-B0EB-549221D4F1CE}" type="pres">
      <dgm:prSet presAssocID="{87C61E90-04AD-46E7-8BC2-3EE0747323D0}" presName="level3hierChild" presStyleCnt="0"/>
      <dgm:spPr/>
    </dgm:pt>
    <dgm:pt modelId="{ACA0E6C7-2D7F-414C-84DD-FF81EDB483CA}" type="pres">
      <dgm:prSet presAssocID="{539F8FEA-71CA-4F98-B314-1F4DCCFCD77C}" presName="conn2-1" presStyleLbl="parChTrans1D4" presStyleIdx="4" presStyleCnt="11"/>
      <dgm:spPr/>
      <dgm:t>
        <a:bodyPr/>
        <a:lstStyle/>
        <a:p>
          <a:endParaRPr lang="en-US"/>
        </a:p>
      </dgm:t>
    </dgm:pt>
    <dgm:pt modelId="{003778E6-C632-429D-AF5E-0C2B71A61522}" type="pres">
      <dgm:prSet presAssocID="{539F8FEA-71CA-4F98-B314-1F4DCCFCD77C}" presName="connTx" presStyleLbl="parChTrans1D4" presStyleIdx="4" presStyleCnt="11"/>
      <dgm:spPr/>
      <dgm:t>
        <a:bodyPr/>
        <a:lstStyle/>
        <a:p>
          <a:endParaRPr lang="en-US"/>
        </a:p>
      </dgm:t>
    </dgm:pt>
    <dgm:pt modelId="{12737830-4B2E-477A-B776-E48E98DDFDE5}" type="pres">
      <dgm:prSet presAssocID="{C09E4F7B-4712-47B2-ABE5-6A150BA158CB}" presName="root2" presStyleCnt="0"/>
      <dgm:spPr/>
    </dgm:pt>
    <dgm:pt modelId="{C8A23D13-2EF5-4A85-B6EA-4DCDF9BAE64E}" type="pres">
      <dgm:prSet presAssocID="{C09E4F7B-4712-47B2-ABE5-6A150BA158CB}" presName="LevelTwoTextNode" presStyleLbl="node4" presStyleIdx="4" presStyleCnt="11" custScaleX="189869">
        <dgm:presLayoutVars>
          <dgm:chPref val="3"/>
        </dgm:presLayoutVars>
      </dgm:prSet>
      <dgm:spPr/>
      <dgm:t>
        <a:bodyPr/>
        <a:lstStyle/>
        <a:p>
          <a:endParaRPr lang="en-US"/>
        </a:p>
      </dgm:t>
    </dgm:pt>
    <dgm:pt modelId="{87C158E3-2070-423D-909F-F5B443499182}" type="pres">
      <dgm:prSet presAssocID="{C09E4F7B-4712-47B2-ABE5-6A150BA158CB}" presName="level3hierChild" presStyleCnt="0"/>
      <dgm:spPr/>
    </dgm:pt>
    <dgm:pt modelId="{D2A67F2C-EAA9-47D5-B509-E15267DD970A}" type="pres">
      <dgm:prSet presAssocID="{1CCC63DB-DC33-4320-B439-D9482953E25A}" presName="conn2-1" presStyleLbl="parChTrans1D4" presStyleIdx="5" presStyleCnt="11"/>
      <dgm:spPr/>
      <dgm:t>
        <a:bodyPr/>
        <a:lstStyle/>
        <a:p>
          <a:endParaRPr lang="en-US"/>
        </a:p>
      </dgm:t>
    </dgm:pt>
    <dgm:pt modelId="{ECB2E337-45FF-4AB3-97CB-8DA38003B72F}" type="pres">
      <dgm:prSet presAssocID="{1CCC63DB-DC33-4320-B439-D9482953E25A}" presName="connTx" presStyleLbl="parChTrans1D4" presStyleIdx="5" presStyleCnt="11"/>
      <dgm:spPr/>
      <dgm:t>
        <a:bodyPr/>
        <a:lstStyle/>
        <a:p>
          <a:endParaRPr lang="en-US"/>
        </a:p>
      </dgm:t>
    </dgm:pt>
    <dgm:pt modelId="{D63779F3-576D-40DE-9FAE-693319EC657B}" type="pres">
      <dgm:prSet presAssocID="{A01979B1-E178-43D0-B552-C0A9511F071B}" presName="root2" presStyleCnt="0"/>
      <dgm:spPr/>
    </dgm:pt>
    <dgm:pt modelId="{C11A9AD8-FD08-4D2A-B05C-63BE3715C720}" type="pres">
      <dgm:prSet presAssocID="{A01979B1-E178-43D0-B552-C0A9511F071B}" presName="LevelTwoTextNode" presStyleLbl="node4" presStyleIdx="5" presStyleCnt="11" custScaleX="189869">
        <dgm:presLayoutVars>
          <dgm:chPref val="3"/>
        </dgm:presLayoutVars>
      </dgm:prSet>
      <dgm:spPr/>
      <dgm:t>
        <a:bodyPr/>
        <a:lstStyle/>
        <a:p>
          <a:endParaRPr lang="en-US"/>
        </a:p>
      </dgm:t>
    </dgm:pt>
    <dgm:pt modelId="{E12876F3-D959-40B2-BC5F-63E43DF795ED}" type="pres">
      <dgm:prSet presAssocID="{A01979B1-E178-43D0-B552-C0A9511F071B}" presName="level3hierChild" presStyleCnt="0"/>
      <dgm:spPr/>
    </dgm:pt>
    <dgm:pt modelId="{E7A0DE6B-590C-4D41-9BDA-35D756D03D6A}" type="pres">
      <dgm:prSet presAssocID="{DCF8BCC3-D192-471E-9B0A-290D8FE5060F}" presName="conn2-1" presStyleLbl="parChTrans1D2" presStyleIdx="1" presStyleCnt="3"/>
      <dgm:spPr/>
      <dgm:t>
        <a:bodyPr/>
        <a:lstStyle/>
        <a:p>
          <a:endParaRPr lang="en-US"/>
        </a:p>
      </dgm:t>
    </dgm:pt>
    <dgm:pt modelId="{3938DA8E-433F-4E11-85E3-8A20BC329046}" type="pres">
      <dgm:prSet presAssocID="{DCF8BCC3-D192-471E-9B0A-290D8FE5060F}" presName="connTx" presStyleLbl="parChTrans1D2" presStyleIdx="1" presStyleCnt="3"/>
      <dgm:spPr/>
      <dgm:t>
        <a:bodyPr/>
        <a:lstStyle/>
        <a:p>
          <a:endParaRPr lang="en-US"/>
        </a:p>
      </dgm:t>
    </dgm:pt>
    <dgm:pt modelId="{23D863D5-36E0-4C56-B2FA-7AA12E81826E}" type="pres">
      <dgm:prSet presAssocID="{EF812A81-78D1-4864-B356-2614659A2B6C}" presName="root2" presStyleCnt="0"/>
      <dgm:spPr/>
    </dgm:pt>
    <dgm:pt modelId="{39FA0E00-E970-40A6-82D8-AE73241B4C0F}" type="pres">
      <dgm:prSet presAssocID="{EF812A81-78D1-4864-B356-2614659A2B6C}" presName="LevelTwoTextNode" presStyleLbl="node2" presStyleIdx="1" presStyleCnt="3" custScaleX="183307">
        <dgm:presLayoutVars>
          <dgm:chPref val="3"/>
        </dgm:presLayoutVars>
      </dgm:prSet>
      <dgm:spPr/>
      <dgm:t>
        <a:bodyPr/>
        <a:lstStyle/>
        <a:p>
          <a:endParaRPr lang="en-US"/>
        </a:p>
      </dgm:t>
    </dgm:pt>
    <dgm:pt modelId="{65679643-63AD-4B82-8A01-502643A7E80F}" type="pres">
      <dgm:prSet presAssocID="{EF812A81-78D1-4864-B356-2614659A2B6C}" presName="level3hierChild" presStyleCnt="0"/>
      <dgm:spPr/>
    </dgm:pt>
    <dgm:pt modelId="{D9446915-D4A7-4D18-B590-CA464DF1C8C7}" type="pres">
      <dgm:prSet presAssocID="{2E7944CE-113B-47D3-9E4A-07BD929DF0CC}" presName="conn2-1" presStyleLbl="parChTrans1D3" presStyleIdx="2" presStyleCnt="5"/>
      <dgm:spPr/>
      <dgm:t>
        <a:bodyPr/>
        <a:lstStyle/>
        <a:p>
          <a:endParaRPr lang="en-US"/>
        </a:p>
      </dgm:t>
    </dgm:pt>
    <dgm:pt modelId="{D0B226DF-04D3-4FEC-8410-CBED74D09134}" type="pres">
      <dgm:prSet presAssocID="{2E7944CE-113B-47D3-9E4A-07BD929DF0CC}" presName="connTx" presStyleLbl="parChTrans1D3" presStyleIdx="2" presStyleCnt="5"/>
      <dgm:spPr/>
      <dgm:t>
        <a:bodyPr/>
        <a:lstStyle/>
        <a:p>
          <a:endParaRPr lang="en-US"/>
        </a:p>
      </dgm:t>
    </dgm:pt>
    <dgm:pt modelId="{D13F8634-C926-42A0-B55A-2ECD211BC03B}" type="pres">
      <dgm:prSet presAssocID="{32E88785-1A65-4E7C-A687-FA9B6A09F7AA}" presName="root2" presStyleCnt="0"/>
      <dgm:spPr/>
    </dgm:pt>
    <dgm:pt modelId="{3FE67A28-1BE8-49E4-B0BB-0A00D9603008}" type="pres">
      <dgm:prSet presAssocID="{32E88785-1A65-4E7C-A687-FA9B6A09F7AA}" presName="LevelTwoTextNode" presStyleLbl="node3" presStyleIdx="2" presStyleCnt="5" custScaleX="183307">
        <dgm:presLayoutVars>
          <dgm:chPref val="3"/>
        </dgm:presLayoutVars>
      </dgm:prSet>
      <dgm:spPr/>
      <dgm:t>
        <a:bodyPr/>
        <a:lstStyle/>
        <a:p>
          <a:endParaRPr lang="en-US"/>
        </a:p>
      </dgm:t>
    </dgm:pt>
    <dgm:pt modelId="{3F790525-D903-499D-9629-E10CFE4C8294}" type="pres">
      <dgm:prSet presAssocID="{32E88785-1A65-4E7C-A687-FA9B6A09F7AA}" presName="level3hierChild" presStyleCnt="0"/>
      <dgm:spPr/>
    </dgm:pt>
    <dgm:pt modelId="{9AB381F7-E60B-4F41-A577-1631D60E7811}" type="pres">
      <dgm:prSet presAssocID="{50EA0CE1-A9D6-460C-ABE1-169C699A4086}" presName="conn2-1" presStyleLbl="parChTrans1D4" presStyleIdx="6" presStyleCnt="11"/>
      <dgm:spPr/>
      <dgm:t>
        <a:bodyPr/>
        <a:lstStyle/>
        <a:p>
          <a:endParaRPr lang="en-US"/>
        </a:p>
      </dgm:t>
    </dgm:pt>
    <dgm:pt modelId="{21A13381-3A61-481B-AD2F-A1AAF8312515}" type="pres">
      <dgm:prSet presAssocID="{50EA0CE1-A9D6-460C-ABE1-169C699A4086}" presName="connTx" presStyleLbl="parChTrans1D4" presStyleIdx="6" presStyleCnt="11"/>
      <dgm:spPr/>
      <dgm:t>
        <a:bodyPr/>
        <a:lstStyle/>
        <a:p>
          <a:endParaRPr lang="en-US"/>
        </a:p>
      </dgm:t>
    </dgm:pt>
    <dgm:pt modelId="{4D15D488-4620-4012-AF0C-EFD1CD81A890}" type="pres">
      <dgm:prSet presAssocID="{D08E3964-AFD2-48AF-899F-5749AC3B4D7E}" presName="root2" presStyleCnt="0"/>
      <dgm:spPr/>
    </dgm:pt>
    <dgm:pt modelId="{4100F63D-55E8-4CBC-9AD5-12459D5A56C8}" type="pres">
      <dgm:prSet presAssocID="{D08E3964-AFD2-48AF-899F-5749AC3B4D7E}" presName="LevelTwoTextNode" presStyleLbl="node4" presStyleIdx="6" presStyleCnt="11" custScaleX="183307">
        <dgm:presLayoutVars>
          <dgm:chPref val="3"/>
        </dgm:presLayoutVars>
      </dgm:prSet>
      <dgm:spPr/>
      <dgm:t>
        <a:bodyPr/>
        <a:lstStyle/>
        <a:p>
          <a:endParaRPr lang="en-US"/>
        </a:p>
      </dgm:t>
    </dgm:pt>
    <dgm:pt modelId="{DD2F2EB8-B4FF-4444-85ED-CEBC5F348305}" type="pres">
      <dgm:prSet presAssocID="{D08E3964-AFD2-48AF-899F-5749AC3B4D7E}" presName="level3hierChild" presStyleCnt="0"/>
      <dgm:spPr/>
    </dgm:pt>
    <dgm:pt modelId="{FA561FFD-D646-434B-A40B-BA212DD0DD3E}" type="pres">
      <dgm:prSet presAssocID="{73C8E8A0-2349-425D-A3CF-A02C2B0CE935}" presName="conn2-1" presStyleLbl="parChTrans1D4" presStyleIdx="7" presStyleCnt="11"/>
      <dgm:spPr/>
      <dgm:t>
        <a:bodyPr/>
        <a:lstStyle/>
        <a:p>
          <a:endParaRPr lang="en-US"/>
        </a:p>
      </dgm:t>
    </dgm:pt>
    <dgm:pt modelId="{E5B5416B-1251-4899-BBD3-2750C39B5104}" type="pres">
      <dgm:prSet presAssocID="{73C8E8A0-2349-425D-A3CF-A02C2B0CE935}" presName="connTx" presStyleLbl="parChTrans1D4" presStyleIdx="7" presStyleCnt="11"/>
      <dgm:spPr/>
      <dgm:t>
        <a:bodyPr/>
        <a:lstStyle/>
        <a:p>
          <a:endParaRPr lang="en-US"/>
        </a:p>
      </dgm:t>
    </dgm:pt>
    <dgm:pt modelId="{88F83ABE-DA6E-4A2D-9280-34D3ADE1C47D}" type="pres">
      <dgm:prSet presAssocID="{93621E1A-0A75-40AB-86D9-82B705B3B683}" presName="root2" presStyleCnt="0"/>
      <dgm:spPr/>
    </dgm:pt>
    <dgm:pt modelId="{27C051F8-A600-4CE9-9557-BD56DCCA0335}" type="pres">
      <dgm:prSet presAssocID="{93621E1A-0A75-40AB-86D9-82B705B3B683}" presName="LevelTwoTextNode" presStyleLbl="node4" presStyleIdx="7" presStyleCnt="11" custScaleX="183307" custLinFactNeighborX="20352">
        <dgm:presLayoutVars>
          <dgm:chPref val="3"/>
        </dgm:presLayoutVars>
      </dgm:prSet>
      <dgm:spPr/>
      <dgm:t>
        <a:bodyPr/>
        <a:lstStyle/>
        <a:p>
          <a:endParaRPr lang="en-US"/>
        </a:p>
      </dgm:t>
    </dgm:pt>
    <dgm:pt modelId="{5DD9DCA7-4144-460C-B394-2956CB9E4C5D}" type="pres">
      <dgm:prSet presAssocID="{93621E1A-0A75-40AB-86D9-82B705B3B683}" presName="level3hierChild" presStyleCnt="0"/>
      <dgm:spPr/>
    </dgm:pt>
    <dgm:pt modelId="{4E688380-074D-4172-93B0-289B7B4427AD}" type="pres">
      <dgm:prSet presAssocID="{F5CD512A-0A74-49CB-9F11-1812BED6B177}" presName="conn2-1" presStyleLbl="parChTrans1D4" presStyleIdx="8" presStyleCnt="11"/>
      <dgm:spPr/>
      <dgm:t>
        <a:bodyPr/>
        <a:lstStyle/>
        <a:p>
          <a:endParaRPr lang="en-US"/>
        </a:p>
      </dgm:t>
    </dgm:pt>
    <dgm:pt modelId="{18E93923-FB6A-4F45-8D19-6B786E3A4B28}" type="pres">
      <dgm:prSet presAssocID="{F5CD512A-0A74-49CB-9F11-1812BED6B177}" presName="connTx" presStyleLbl="parChTrans1D4" presStyleIdx="8" presStyleCnt="11"/>
      <dgm:spPr/>
      <dgm:t>
        <a:bodyPr/>
        <a:lstStyle/>
        <a:p>
          <a:endParaRPr lang="en-US"/>
        </a:p>
      </dgm:t>
    </dgm:pt>
    <dgm:pt modelId="{B4EF5781-B728-42F1-8ABB-592307421085}" type="pres">
      <dgm:prSet presAssocID="{4A433354-4B84-46AE-8040-224CB020F750}" presName="root2" presStyleCnt="0"/>
      <dgm:spPr/>
    </dgm:pt>
    <dgm:pt modelId="{A53E7B64-28B1-494A-8124-1F764B0B9445}" type="pres">
      <dgm:prSet presAssocID="{4A433354-4B84-46AE-8040-224CB020F750}" presName="LevelTwoTextNode" presStyleLbl="node4" presStyleIdx="8" presStyleCnt="11" custScaleX="183307">
        <dgm:presLayoutVars>
          <dgm:chPref val="3"/>
        </dgm:presLayoutVars>
      </dgm:prSet>
      <dgm:spPr/>
      <dgm:t>
        <a:bodyPr/>
        <a:lstStyle/>
        <a:p>
          <a:endParaRPr lang="en-US"/>
        </a:p>
      </dgm:t>
    </dgm:pt>
    <dgm:pt modelId="{8232FB78-1341-43FB-BEE4-4E7E04D12E3F}" type="pres">
      <dgm:prSet presAssocID="{4A433354-4B84-46AE-8040-224CB020F750}" presName="level3hierChild" presStyleCnt="0"/>
      <dgm:spPr/>
    </dgm:pt>
    <dgm:pt modelId="{0FC2D670-0F99-4E1B-8F06-3A1D334A79FC}" type="pres">
      <dgm:prSet presAssocID="{C3FF81E4-30A2-488E-8DF8-D0E376E4A5F9}" presName="conn2-1" presStyleLbl="parChTrans1D3" presStyleIdx="3" presStyleCnt="5"/>
      <dgm:spPr/>
      <dgm:t>
        <a:bodyPr/>
        <a:lstStyle/>
        <a:p>
          <a:endParaRPr lang="en-US"/>
        </a:p>
      </dgm:t>
    </dgm:pt>
    <dgm:pt modelId="{52FE8751-A08E-4914-B6E3-C51C36200C65}" type="pres">
      <dgm:prSet presAssocID="{C3FF81E4-30A2-488E-8DF8-D0E376E4A5F9}" presName="connTx" presStyleLbl="parChTrans1D3" presStyleIdx="3" presStyleCnt="5"/>
      <dgm:spPr/>
      <dgm:t>
        <a:bodyPr/>
        <a:lstStyle/>
        <a:p>
          <a:endParaRPr lang="en-US"/>
        </a:p>
      </dgm:t>
    </dgm:pt>
    <dgm:pt modelId="{9771879F-2EEC-41DD-ACC7-298706D2DCC8}" type="pres">
      <dgm:prSet presAssocID="{EE38DAA3-DDCA-4F33-9AA6-FA42E5826AC2}" presName="root2" presStyleCnt="0"/>
      <dgm:spPr/>
    </dgm:pt>
    <dgm:pt modelId="{204F05BE-F532-4839-937F-955752EBF42F}" type="pres">
      <dgm:prSet presAssocID="{EE38DAA3-DDCA-4F33-9AA6-FA42E5826AC2}" presName="LevelTwoTextNode" presStyleLbl="node3" presStyleIdx="3" presStyleCnt="5" custScaleX="183307">
        <dgm:presLayoutVars>
          <dgm:chPref val="3"/>
        </dgm:presLayoutVars>
      </dgm:prSet>
      <dgm:spPr/>
      <dgm:t>
        <a:bodyPr/>
        <a:lstStyle/>
        <a:p>
          <a:endParaRPr lang="en-US"/>
        </a:p>
      </dgm:t>
    </dgm:pt>
    <dgm:pt modelId="{B77BD183-AACA-4BDF-9183-30BB696DF41C}" type="pres">
      <dgm:prSet presAssocID="{EE38DAA3-DDCA-4F33-9AA6-FA42E5826AC2}" presName="level3hierChild" presStyleCnt="0"/>
      <dgm:spPr/>
    </dgm:pt>
    <dgm:pt modelId="{C3492FDF-9774-41D4-9BF8-AA715A981F09}" type="pres">
      <dgm:prSet presAssocID="{F9FD3C8F-D05A-4104-BFBC-ABC33D178CC6}" presName="conn2-1" presStyleLbl="parChTrans1D4" presStyleIdx="9" presStyleCnt="11"/>
      <dgm:spPr/>
      <dgm:t>
        <a:bodyPr/>
        <a:lstStyle/>
        <a:p>
          <a:endParaRPr lang="en-US"/>
        </a:p>
      </dgm:t>
    </dgm:pt>
    <dgm:pt modelId="{FDDC7320-B2CA-4D92-AF7E-D5124C87D7DE}" type="pres">
      <dgm:prSet presAssocID="{F9FD3C8F-D05A-4104-BFBC-ABC33D178CC6}" presName="connTx" presStyleLbl="parChTrans1D4" presStyleIdx="9" presStyleCnt="11"/>
      <dgm:spPr/>
      <dgm:t>
        <a:bodyPr/>
        <a:lstStyle/>
        <a:p>
          <a:endParaRPr lang="en-US"/>
        </a:p>
      </dgm:t>
    </dgm:pt>
    <dgm:pt modelId="{68160CCF-89E5-4A2E-B900-76E6A47AF4AC}" type="pres">
      <dgm:prSet presAssocID="{FD9EEB26-BE7F-4480-9106-EA96F100D1A7}" presName="root2" presStyleCnt="0"/>
      <dgm:spPr/>
    </dgm:pt>
    <dgm:pt modelId="{6EE05037-C9C4-4C2C-8738-B9DAB48CC705}" type="pres">
      <dgm:prSet presAssocID="{FD9EEB26-BE7F-4480-9106-EA96F100D1A7}" presName="LevelTwoTextNode" presStyleLbl="node4" presStyleIdx="9" presStyleCnt="11" custScaleX="183307">
        <dgm:presLayoutVars>
          <dgm:chPref val="3"/>
        </dgm:presLayoutVars>
      </dgm:prSet>
      <dgm:spPr/>
      <dgm:t>
        <a:bodyPr/>
        <a:lstStyle/>
        <a:p>
          <a:endParaRPr lang="en-US"/>
        </a:p>
      </dgm:t>
    </dgm:pt>
    <dgm:pt modelId="{9DCF1A90-E17E-4DBA-8DC7-0584587C40F6}" type="pres">
      <dgm:prSet presAssocID="{FD9EEB26-BE7F-4480-9106-EA96F100D1A7}" presName="level3hierChild" presStyleCnt="0"/>
      <dgm:spPr/>
    </dgm:pt>
    <dgm:pt modelId="{4325FEC3-82B4-43E7-B16F-DF1B71716591}" type="pres">
      <dgm:prSet presAssocID="{4F3E8B13-5C04-4866-99F0-A5FB79F98BBD}" presName="conn2-1" presStyleLbl="parChTrans1D4" presStyleIdx="10" presStyleCnt="11"/>
      <dgm:spPr/>
      <dgm:t>
        <a:bodyPr/>
        <a:lstStyle/>
        <a:p>
          <a:endParaRPr lang="en-US"/>
        </a:p>
      </dgm:t>
    </dgm:pt>
    <dgm:pt modelId="{BD6A5113-099C-441C-B14D-7E9B7632676A}" type="pres">
      <dgm:prSet presAssocID="{4F3E8B13-5C04-4866-99F0-A5FB79F98BBD}" presName="connTx" presStyleLbl="parChTrans1D4" presStyleIdx="10" presStyleCnt="11"/>
      <dgm:spPr/>
      <dgm:t>
        <a:bodyPr/>
        <a:lstStyle/>
        <a:p>
          <a:endParaRPr lang="en-US"/>
        </a:p>
      </dgm:t>
    </dgm:pt>
    <dgm:pt modelId="{A612EB52-8B37-40C3-A7CE-D12279D2393A}" type="pres">
      <dgm:prSet presAssocID="{6CD7707E-B9C5-4C95-BD28-74BE448990A0}" presName="root2" presStyleCnt="0"/>
      <dgm:spPr/>
    </dgm:pt>
    <dgm:pt modelId="{793CCD8D-2958-4FCC-87E5-C793D5EA88E5}" type="pres">
      <dgm:prSet presAssocID="{6CD7707E-B9C5-4C95-BD28-74BE448990A0}" presName="LevelTwoTextNode" presStyleLbl="node4" presStyleIdx="10" presStyleCnt="11" custScaleX="183307">
        <dgm:presLayoutVars>
          <dgm:chPref val="3"/>
        </dgm:presLayoutVars>
      </dgm:prSet>
      <dgm:spPr/>
      <dgm:t>
        <a:bodyPr/>
        <a:lstStyle/>
        <a:p>
          <a:endParaRPr lang="en-US"/>
        </a:p>
      </dgm:t>
    </dgm:pt>
    <dgm:pt modelId="{AF1217D2-7AB1-46D1-91B7-0D9FC977A220}" type="pres">
      <dgm:prSet presAssocID="{6CD7707E-B9C5-4C95-BD28-74BE448990A0}" presName="level3hierChild" presStyleCnt="0"/>
      <dgm:spPr/>
    </dgm:pt>
    <dgm:pt modelId="{5151D08C-DA15-4D8E-8D86-E5ECFE7A70A8}" type="pres">
      <dgm:prSet presAssocID="{9234478C-866D-4AB8-9E46-A6620119EDA0}" presName="conn2-1" presStyleLbl="parChTrans1D2" presStyleIdx="2" presStyleCnt="3"/>
      <dgm:spPr/>
      <dgm:t>
        <a:bodyPr/>
        <a:lstStyle/>
        <a:p>
          <a:endParaRPr lang="en-US"/>
        </a:p>
      </dgm:t>
    </dgm:pt>
    <dgm:pt modelId="{6C1AB3E7-03F9-4093-9CC3-B73F2DE06CC2}" type="pres">
      <dgm:prSet presAssocID="{9234478C-866D-4AB8-9E46-A6620119EDA0}" presName="connTx" presStyleLbl="parChTrans1D2" presStyleIdx="2" presStyleCnt="3"/>
      <dgm:spPr/>
      <dgm:t>
        <a:bodyPr/>
        <a:lstStyle/>
        <a:p>
          <a:endParaRPr lang="en-US"/>
        </a:p>
      </dgm:t>
    </dgm:pt>
    <dgm:pt modelId="{6DE870DB-A15D-4783-AA35-A60D98CFF890}" type="pres">
      <dgm:prSet presAssocID="{DDAEA493-E4B3-4C04-BBD5-B4FC0561F60D}" presName="root2" presStyleCnt="0"/>
      <dgm:spPr/>
    </dgm:pt>
    <dgm:pt modelId="{3A40E65C-0DBF-47D6-8D48-0C6D2FA88EF9}" type="pres">
      <dgm:prSet presAssocID="{DDAEA493-E4B3-4C04-BBD5-B4FC0561F60D}" presName="LevelTwoTextNode" presStyleLbl="node2" presStyleIdx="2" presStyleCnt="3" custScaleX="183307">
        <dgm:presLayoutVars>
          <dgm:chPref val="3"/>
        </dgm:presLayoutVars>
      </dgm:prSet>
      <dgm:spPr/>
      <dgm:t>
        <a:bodyPr/>
        <a:lstStyle/>
        <a:p>
          <a:endParaRPr lang="en-US"/>
        </a:p>
      </dgm:t>
    </dgm:pt>
    <dgm:pt modelId="{6000E3E5-8E1E-47CF-987F-7AE18316A256}" type="pres">
      <dgm:prSet presAssocID="{DDAEA493-E4B3-4C04-BBD5-B4FC0561F60D}" presName="level3hierChild" presStyleCnt="0"/>
      <dgm:spPr/>
    </dgm:pt>
    <dgm:pt modelId="{C18562D4-25F7-4BA2-B97D-F081EFB06D0A}" type="pres">
      <dgm:prSet presAssocID="{BA2DC0E2-FD99-4E2F-8A11-BF31C097C33B}" presName="conn2-1" presStyleLbl="parChTrans1D3" presStyleIdx="4" presStyleCnt="5"/>
      <dgm:spPr/>
      <dgm:t>
        <a:bodyPr/>
        <a:lstStyle/>
        <a:p>
          <a:endParaRPr lang="en-US"/>
        </a:p>
      </dgm:t>
    </dgm:pt>
    <dgm:pt modelId="{7B87825C-6CCB-4BBB-BEA2-7B17186CE0EA}" type="pres">
      <dgm:prSet presAssocID="{BA2DC0E2-FD99-4E2F-8A11-BF31C097C33B}" presName="connTx" presStyleLbl="parChTrans1D3" presStyleIdx="4" presStyleCnt="5"/>
      <dgm:spPr/>
      <dgm:t>
        <a:bodyPr/>
        <a:lstStyle/>
        <a:p>
          <a:endParaRPr lang="en-US"/>
        </a:p>
      </dgm:t>
    </dgm:pt>
    <dgm:pt modelId="{0CF5E3B6-3FB1-4759-BE5B-4EFF8B4BAD99}" type="pres">
      <dgm:prSet presAssocID="{23738744-517F-4852-A324-FCED9ECB7FD5}" presName="root2" presStyleCnt="0"/>
      <dgm:spPr/>
    </dgm:pt>
    <dgm:pt modelId="{7C3FE690-6E7C-4A2E-9C69-7E476A7C7998}" type="pres">
      <dgm:prSet presAssocID="{23738744-517F-4852-A324-FCED9ECB7FD5}" presName="LevelTwoTextNode" presStyleLbl="node3" presStyleIdx="4" presStyleCnt="5" custScaleX="183307">
        <dgm:presLayoutVars>
          <dgm:chPref val="3"/>
        </dgm:presLayoutVars>
      </dgm:prSet>
      <dgm:spPr/>
      <dgm:t>
        <a:bodyPr/>
        <a:lstStyle/>
        <a:p>
          <a:endParaRPr lang="en-US"/>
        </a:p>
      </dgm:t>
    </dgm:pt>
    <dgm:pt modelId="{E8963009-780C-444F-B0C3-0AAE537DE519}" type="pres">
      <dgm:prSet presAssocID="{23738744-517F-4852-A324-FCED9ECB7FD5}" presName="level3hierChild" presStyleCnt="0"/>
      <dgm:spPr/>
    </dgm:pt>
  </dgm:ptLst>
  <dgm:cxnLst>
    <dgm:cxn modelId="{698565AA-4EB5-4C04-8562-4B9FD3AEB04D}" type="presOf" srcId="{6CD7707E-B9C5-4C95-BD28-74BE448990A0}" destId="{793CCD8D-2958-4FCC-87E5-C793D5EA88E5}" srcOrd="0" destOrd="0" presId="urn:microsoft.com/office/officeart/2005/8/layout/hierarchy2"/>
    <dgm:cxn modelId="{310A63C4-6870-4139-9F0B-A0B1EB0550EA}" type="presOf" srcId="{50EA0CE1-A9D6-460C-ABE1-169C699A4086}" destId="{9AB381F7-E60B-4F41-A577-1631D60E7811}" srcOrd="0" destOrd="0" presId="urn:microsoft.com/office/officeart/2005/8/layout/hierarchy2"/>
    <dgm:cxn modelId="{4D5C6EC9-883B-403B-AB00-E458F6060BDD}" type="presOf" srcId="{23738744-517F-4852-A324-FCED9ECB7FD5}" destId="{7C3FE690-6E7C-4A2E-9C69-7E476A7C7998}" srcOrd="0" destOrd="0" presId="urn:microsoft.com/office/officeart/2005/8/layout/hierarchy2"/>
    <dgm:cxn modelId="{E043C7F0-8FDC-49F3-83A0-31212B95DD01}" srcId="{D08E3964-AFD2-48AF-899F-5749AC3B4D7E}" destId="{93621E1A-0A75-40AB-86D9-82B705B3B683}" srcOrd="0" destOrd="0" parTransId="{73C8E8A0-2349-425D-A3CF-A02C2B0CE935}" sibTransId="{D3292D1E-E311-4711-BA46-487EB104649B}"/>
    <dgm:cxn modelId="{70F3717B-348E-41D7-AC32-68EEE726594F}" type="presOf" srcId="{32E88785-1A65-4E7C-A687-FA9B6A09F7AA}" destId="{3FE67A28-1BE8-49E4-B0BB-0A00D9603008}" srcOrd="0" destOrd="0" presId="urn:microsoft.com/office/officeart/2005/8/layout/hierarchy2"/>
    <dgm:cxn modelId="{ACC85A07-B630-49B0-AFB0-539B682338E5}" type="presOf" srcId="{221C7833-6082-43EE-9B76-18B1E2B20DE7}" destId="{707711BC-C1ED-41FE-AB64-0414E86A2D53}" srcOrd="1" destOrd="0" presId="urn:microsoft.com/office/officeart/2005/8/layout/hierarchy2"/>
    <dgm:cxn modelId="{B726A72E-E3C5-4041-B5B6-37D943D8DA17}" type="presOf" srcId="{BA2DC0E2-FD99-4E2F-8A11-BF31C097C33B}" destId="{7B87825C-6CCB-4BBB-BEA2-7B17186CE0EA}" srcOrd="1" destOrd="0" presId="urn:microsoft.com/office/officeart/2005/8/layout/hierarchy2"/>
    <dgm:cxn modelId="{4904BBB6-5713-431C-9342-73DF6C844B22}" type="presOf" srcId="{D08E3964-AFD2-48AF-899F-5749AC3B4D7E}" destId="{4100F63D-55E8-4CBC-9AD5-12459D5A56C8}" srcOrd="0" destOrd="0" presId="urn:microsoft.com/office/officeart/2005/8/layout/hierarchy2"/>
    <dgm:cxn modelId="{E6BB154F-A1D4-47F7-9662-8DD7A4B93B58}" type="presOf" srcId="{C3FF81E4-30A2-488E-8DF8-D0E376E4A5F9}" destId="{52FE8751-A08E-4914-B6E3-C51C36200C65}" srcOrd="1" destOrd="0" presId="urn:microsoft.com/office/officeart/2005/8/layout/hierarchy2"/>
    <dgm:cxn modelId="{2DB9068A-E315-4121-8C2F-05E0D8842D6A}" srcId="{A7D7AA3D-64DF-467D-9C3A-496B54856E8B}" destId="{87C61E90-04AD-46E7-8BC2-3EE0747323D0}" srcOrd="0" destOrd="0" parTransId="{E9869F6C-7C8A-43AB-BA6F-489305501264}" sibTransId="{4D0C9F10-0497-4B92-B42B-080D51E5476F}"/>
    <dgm:cxn modelId="{9B0EDCF1-1EA5-4860-8677-1BF98E757E4C}" type="presOf" srcId="{17696EEB-B9CD-413C-808C-76EE87F4484E}" destId="{D1701121-ABB2-4855-B94C-C3F4813F904D}" srcOrd="0" destOrd="0" presId="urn:microsoft.com/office/officeart/2005/8/layout/hierarchy2"/>
    <dgm:cxn modelId="{AA7B2B98-30B4-4F27-BC23-AC7FBB3234DC}" type="presOf" srcId="{D854EC7C-4F8E-48CB-A24F-98112D29794D}" destId="{52C566B7-93BA-4655-BFE5-35E4F2299B25}" srcOrd="0" destOrd="0" presId="urn:microsoft.com/office/officeart/2005/8/layout/hierarchy2"/>
    <dgm:cxn modelId="{26C06957-9E74-48CA-9B29-0D5C175D9810}" srcId="{F45725E1-74C4-4AE7-82EF-DFCF261214BC}" destId="{A7D7AA3D-64DF-467D-9C3A-496B54856E8B}" srcOrd="0" destOrd="0" parTransId="{221C7833-6082-43EE-9B76-18B1E2B20DE7}" sibTransId="{64DD6FE6-C6F2-4F90-BE83-35C11F2701D0}"/>
    <dgm:cxn modelId="{3F3CFE37-A571-4406-9B53-351A8D989BAE}" srcId="{EF812A81-78D1-4864-B356-2614659A2B6C}" destId="{32E88785-1A65-4E7C-A687-FA9B6A09F7AA}" srcOrd="0" destOrd="0" parTransId="{2E7944CE-113B-47D3-9E4A-07BD929DF0CC}" sibTransId="{E5305FA6-B971-4468-A508-5ED8B25158F4}"/>
    <dgm:cxn modelId="{F62E2A90-8311-4FAA-8927-4BF9D9FF99A3}" type="presOf" srcId="{F6984355-F8B5-431F-A614-BF8D18CE3AC0}" destId="{DF28C304-30CA-4534-9E30-5E7604FB4F0B}" srcOrd="0" destOrd="0" presId="urn:microsoft.com/office/officeart/2005/8/layout/hierarchy2"/>
    <dgm:cxn modelId="{ED9C55DF-AF08-466A-9A0E-31D48B286235}" type="presOf" srcId="{221C7833-6082-43EE-9B76-18B1E2B20DE7}" destId="{7368901F-12F8-4EC5-A7AB-4E22A20977C7}" srcOrd="0" destOrd="0" presId="urn:microsoft.com/office/officeart/2005/8/layout/hierarchy2"/>
    <dgm:cxn modelId="{57B3EBC6-799F-4FE3-8617-DBCDFFC32BAB}" srcId="{32E88785-1A65-4E7C-A687-FA9B6A09F7AA}" destId="{4A433354-4B84-46AE-8040-224CB020F750}" srcOrd="1" destOrd="0" parTransId="{F5CD512A-0A74-49CB-9F11-1812BED6B177}" sibTransId="{0BBC7BAD-8979-4CE3-A055-8A1D5EB48E40}"/>
    <dgm:cxn modelId="{D6272334-620A-4E7E-A63A-FC161646BADF}" type="presOf" srcId="{F5CD512A-0A74-49CB-9F11-1812BED6B177}" destId="{4E688380-074D-4172-93B0-289B7B4427AD}" srcOrd="0" destOrd="0" presId="urn:microsoft.com/office/officeart/2005/8/layout/hierarchy2"/>
    <dgm:cxn modelId="{969CD4C0-7589-427B-B157-9BFCD489C27F}" type="presOf" srcId="{A7D7AA3D-64DF-467D-9C3A-496B54856E8B}" destId="{5EF38D6F-79D2-44C2-8F11-FD4032EBB9B9}" srcOrd="0" destOrd="0" presId="urn:microsoft.com/office/officeart/2005/8/layout/hierarchy2"/>
    <dgm:cxn modelId="{C9D371CE-9D5B-47E8-80A9-D3FBB657617A}" type="presOf" srcId="{00CFC813-114E-4BBA-AFE7-CE4F6E022367}" destId="{14CCD766-780E-40EF-B5C5-68F7461D90CA}" srcOrd="0" destOrd="0" presId="urn:microsoft.com/office/officeart/2005/8/layout/hierarchy2"/>
    <dgm:cxn modelId="{CBDC254A-56C3-4078-B719-7E9E328AE8FA}" type="presOf" srcId="{17696EEB-B9CD-413C-808C-76EE87F4484E}" destId="{F4F59FD2-B6E0-4EFC-91E0-CE93AB4EFB1D}" srcOrd="1" destOrd="0" presId="urn:microsoft.com/office/officeart/2005/8/layout/hierarchy2"/>
    <dgm:cxn modelId="{2E29495C-5956-4650-8A83-ECD680871EFA}" type="presOf" srcId="{FD9EEB26-BE7F-4480-9106-EA96F100D1A7}" destId="{6EE05037-C9C4-4C2C-8738-B9DAB48CC705}" srcOrd="0" destOrd="0" presId="urn:microsoft.com/office/officeart/2005/8/layout/hierarchy2"/>
    <dgm:cxn modelId="{6768D7C1-69DC-45D2-AF80-361A50F0E034}" type="presOf" srcId="{F9FD3C8F-D05A-4104-BFBC-ABC33D178CC6}" destId="{FDDC7320-B2CA-4D92-AF7E-D5124C87D7DE}" srcOrd="1" destOrd="0" presId="urn:microsoft.com/office/officeart/2005/8/layout/hierarchy2"/>
    <dgm:cxn modelId="{AE24A11E-8399-450D-B875-2AC2BBAEF0E0}" srcId="{D854EC7C-4F8E-48CB-A24F-98112D29794D}" destId="{6365A794-5F8A-433D-AFA7-83CBFB2082C1}" srcOrd="0" destOrd="0" parTransId="{70BD1166-3565-408B-90EE-BA504A762279}" sibTransId="{224DAABA-7DF8-4288-B9FC-62D2D2011B42}"/>
    <dgm:cxn modelId="{8DC41046-E832-451E-B118-7E314585E279}" srcId="{DDAEA493-E4B3-4C04-BBD5-B4FC0561F60D}" destId="{23738744-517F-4852-A324-FCED9ECB7FD5}" srcOrd="0" destOrd="0" parTransId="{BA2DC0E2-FD99-4E2F-8A11-BF31C097C33B}" sibTransId="{2F68C30F-A2F2-4D9F-9E86-702BAE2997A9}"/>
    <dgm:cxn modelId="{A00B60A4-4039-4658-A75F-C1571E4FD69A}" type="presOf" srcId="{A01979B1-E178-43D0-B552-C0A9511F071B}" destId="{C11A9AD8-FD08-4D2A-B05C-63BE3715C720}" srcOrd="0" destOrd="0" presId="urn:microsoft.com/office/officeart/2005/8/layout/hierarchy2"/>
    <dgm:cxn modelId="{B0B3727F-386E-4186-A2A7-6FA2C409E818}" type="presOf" srcId="{539F8FEA-71CA-4F98-B314-1F4DCCFCD77C}" destId="{003778E6-C632-429D-AF5E-0C2B71A61522}" srcOrd="1" destOrd="0" presId="urn:microsoft.com/office/officeart/2005/8/layout/hierarchy2"/>
    <dgm:cxn modelId="{6FF3966B-9689-4C5C-879A-BB710E596A92}" type="presOf" srcId="{EE38DAA3-DDCA-4F33-9AA6-FA42E5826AC2}" destId="{204F05BE-F532-4839-937F-955752EBF42F}" srcOrd="0" destOrd="0" presId="urn:microsoft.com/office/officeart/2005/8/layout/hierarchy2"/>
    <dgm:cxn modelId="{56083957-2227-4B5F-8D1A-7E488889B424}" type="presOf" srcId="{C09E4F7B-4712-47B2-ABE5-6A150BA158CB}" destId="{C8A23D13-2EF5-4A85-B6EA-4DCDF9BAE64E}" srcOrd="0" destOrd="0" presId="urn:microsoft.com/office/officeart/2005/8/layout/hierarchy2"/>
    <dgm:cxn modelId="{1536C381-67C9-4ABD-84C4-CB58FFED125C}" srcId="{00CFC813-114E-4BBA-AFE7-CE4F6E022367}" destId="{737752A9-898C-42FE-8115-CBF6637A5DD1}" srcOrd="0" destOrd="0" parTransId="{248C823B-4CF1-4991-B0CC-2B63C946B803}" sibTransId="{50000B8B-F56A-47C7-A34A-475A480ED3C8}"/>
    <dgm:cxn modelId="{3354548A-1EDC-4830-B842-EA8C4D8E4357}" srcId="{FFA0DC8F-F3B8-4A11-A6B3-58FDB3D499C8}" destId="{D854EC7C-4F8E-48CB-A24F-98112D29794D}" srcOrd="0" destOrd="0" parTransId="{F6984355-F8B5-431F-A614-BF8D18CE3AC0}" sibTransId="{11952F7E-E645-4D80-9615-F227FE651DA5}"/>
    <dgm:cxn modelId="{49EAC4DD-99D2-4976-8A50-552F74974DE8}" type="presOf" srcId="{DDAEA493-E4B3-4C04-BBD5-B4FC0561F60D}" destId="{3A40E65C-0DBF-47D6-8D48-0C6D2FA88EF9}" srcOrd="0" destOrd="0" presId="urn:microsoft.com/office/officeart/2005/8/layout/hierarchy2"/>
    <dgm:cxn modelId="{4DBEDB76-0787-4E83-910C-1521B2A06A79}" type="presOf" srcId="{C3FF81E4-30A2-488E-8DF8-D0E376E4A5F9}" destId="{0FC2D670-0F99-4E1B-8F06-3A1D334A79FC}" srcOrd="0" destOrd="0" presId="urn:microsoft.com/office/officeart/2005/8/layout/hierarchy2"/>
    <dgm:cxn modelId="{E5A734A7-69FA-4B35-AC63-26BDDADDE146}" type="presOf" srcId="{3B4D93FD-6FC3-459A-BC49-721898721DCF}" destId="{D1E94A23-A9F6-4F38-A416-A979393946C1}" srcOrd="0" destOrd="0" presId="urn:microsoft.com/office/officeart/2005/8/layout/hierarchy2"/>
    <dgm:cxn modelId="{4E113B25-1435-4B09-BAA9-36344084BD76}" type="presOf" srcId="{F93810B6-57AC-4F42-853B-F9E20D97D872}" destId="{1CA7E629-9869-4939-99B4-6D468BB30843}" srcOrd="1" destOrd="0" presId="urn:microsoft.com/office/officeart/2005/8/layout/hierarchy2"/>
    <dgm:cxn modelId="{826742F4-4BC1-4453-9B3B-87C4DF0F4B9C}" type="presOf" srcId="{4F3E8B13-5C04-4866-99F0-A5FB79F98BBD}" destId="{BD6A5113-099C-441C-B14D-7E9B7632676A}" srcOrd="1" destOrd="0" presId="urn:microsoft.com/office/officeart/2005/8/layout/hierarchy2"/>
    <dgm:cxn modelId="{A7E95304-5A6B-4B8B-A7C7-596A511DC7DB}" srcId="{EF812A81-78D1-4864-B356-2614659A2B6C}" destId="{EE38DAA3-DDCA-4F33-9AA6-FA42E5826AC2}" srcOrd="1" destOrd="0" parTransId="{C3FF81E4-30A2-488E-8DF8-D0E376E4A5F9}" sibTransId="{BC734B9F-20C8-4CF9-9536-9B7E45E38012}"/>
    <dgm:cxn modelId="{CD13EC0C-B8E7-4D7F-B928-76A5F2DE1C26}" type="presOf" srcId="{93621E1A-0A75-40AB-86D9-82B705B3B683}" destId="{27C051F8-A600-4CE9-9557-BD56DCCA0335}" srcOrd="0" destOrd="0" presId="urn:microsoft.com/office/officeart/2005/8/layout/hierarchy2"/>
    <dgm:cxn modelId="{F699C8A1-18D2-4D89-9D94-11F679DB1478}" type="presOf" srcId="{6365A794-5F8A-433D-AFA7-83CBFB2082C1}" destId="{71A011B4-7AB1-46A8-A376-9DD4F6280457}" srcOrd="0" destOrd="0" presId="urn:microsoft.com/office/officeart/2005/8/layout/hierarchy2"/>
    <dgm:cxn modelId="{3123CD43-5A04-43EC-A972-12B2138EA08C}" type="presOf" srcId="{FFA0DC8F-F3B8-4A11-A6B3-58FDB3D499C8}" destId="{58EA89CE-8935-407E-B054-B74A7A5FC817}" srcOrd="0" destOrd="0" presId="urn:microsoft.com/office/officeart/2005/8/layout/hierarchy2"/>
    <dgm:cxn modelId="{947E06C2-9232-4DA2-AA49-D938B64225E1}" type="presOf" srcId="{78BF4EF9-5B4B-4D51-9FD1-714366521DEE}" destId="{63497375-14C4-40C1-8C74-FFE664390635}" srcOrd="0" destOrd="0" presId="urn:microsoft.com/office/officeart/2005/8/layout/hierarchy2"/>
    <dgm:cxn modelId="{6A46A800-1AFE-474D-B188-FA388924117E}" srcId="{32E88785-1A65-4E7C-A687-FA9B6A09F7AA}" destId="{D08E3964-AFD2-48AF-899F-5749AC3B4D7E}" srcOrd="0" destOrd="0" parTransId="{50EA0CE1-A9D6-460C-ABE1-169C699A4086}" sibTransId="{CE63072D-F61A-43CF-9FB3-6815006F1190}"/>
    <dgm:cxn modelId="{75D39C16-8DF5-450B-AAA1-00A77376A196}" type="presOf" srcId="{73C8E8A0-2349-425D-A3CF-A02C2B0CE935}" destId="{FA561FFD-D646-434B-A40B-BA212DD0DD3E}" srcOrd="0" destOrd="0" presId="urn:microsoft.com/office/officeart/2005/8/layout/hierarchy2"/>
    <dgm:cxn modelId="{EFB53755-073F-4639-9856-6BD7184DF7B5}" type="presOf" srcId="{4A433354-4B84-46AE-8040-224CB020F750}" destId="{A53E7B64-28B1-494A-8124-1F764B0B9445}" srcOrd="0" destOrd="0" presId="urn:microsoft.com/office/officeart/2005/8/layout/hierarchy2"/>
    <dgm:cxn modelId="{49F619EB-A495-4AB7-A8F2-168F95D54D85}" srcId="{A7D7AA3D-64DF-467D-9C3A-496B54856E8B}" destId="{A01979B1-E178-43D0-B552-C0A9511F071B}" srcOrd="2" destOrd="0" parTransId="{1CCC63DB-DC33-4320-B439-D9482953E25A}" sibTransId="{ABA290C9-C19F-4030-A2E9-D14C0D085D46}"/>
    <dgm:cxn modelId="{CDAB7E36-AA61-44F1-B61A-12417FCB9516}" srcId="{EE38DAA3-DDCA-4F33-9AA6-FA42E5826AC2}" destId="{6CD7707E-B9C5-4C95-BD28-74BE448990A0}" srcOrd="1" destOrd="0" parTransId="{4F3E8B13-5C04-4866-99F0-A5FB79F98BBD}" sibTransId="{C670CC0B-7E9F-4A82-A57C-D41654642FE7}"/>
    <dgm:cxn modelId="{23EC3942-7202-4B87-B3C1-9A474CD49B3A}" srcId="{737752A9-898C-42FE-8115-CBF6637A5DD1}" destId="{DDAEA493-E4B3-4C04-BBD5-B4FC0561F60D}" srcOrd="2" destOrd="0" parTransId="{9234478C-866D-4AB8-9E46-A6620119EDA0}" sibTransId="{E7BE6FBB-403B-494E-8B7F-2471D22FA45B}"/>
    <dgm:cxn modelId="{7E74DC68-665C-4570-BE32-B2CBD9058A3C}" type="presOf" srcId="{F93810B6-57AC-4F42-853B-F9E20D97D872}" destId="{EFF4E28A-7A53-4624-8E4C-706F3F183BCC}" srcOrd="0" destOrd="0" presId="urn:microsoft.com/office/officeart/2005/8/layout/hierarchy2"/>
    <dgm:cxn modelId="{7977E2DB-D425-45DF-A6EF-C54535890BF6}" type="presOf" srcId="{50EA0CE1-A9D6-460C-ABE1-169C699A4086}" destId="{21A13381-3A61-481B-AD2F-A1AAF8312515}" srcOrd="1" destOrd="0" presId="urn:microsoft.com/office/officeart/2005/8/layout/hierarchy2"/>
    <dgm:cxn modelId="{4BBF8BBE-1736-4A84-A2EA-E72696E92758}" type="presOf" srcId="{2E7944CE-113B-47D3-9E4A-07BD929DF0CC}" destId="{D9446915-D4A7-4D18-B590-CA464DF1C8C7}" srcOrd="0" destOrd="0" presId="urn:microsoft.com/office/officeart/2005/8/layout/hierarchy2"/>
    <dgm:cxn modelId="{3C94EABC-CC7D-4ABA-BDDC-F094D5ACFCF9}" srcId="{FFA0DC8F-F3B8-4A11-A6B3-58FDB3D499C8}" destId="{F45725E1-74C4-4AE7-82EF-DFCF261214BC}" srcOrd="1" destOrd="0" parTransId="{17696EEB-B9CD-413C-808C-76EE87F4484E}" sibTransId="{642AF86A-AA78-4C99-A184-D1A65856D9A2}"/>
    <dgm:cxn modelId="{E1727B14-DB2A-4A87-9FDE-81D59C3AE9BF}" type="presOf" srcId="{70BD1166-3565-408B-90EE-BA504A762279}" destId="{74768876-A335-4313-8F51-FBF4CD2D5884}" srcOrd="0" destOrd="0" presId="urn:microsoft.com/office/officeart/2005/8/layout/hierarchy2"/>
    <dgm:cxn modelId="{DC4ED4DC-1E08-4BD4-8BBC-E281B55FD4AE}" type="presOf" srcId="{1CCC63DB-DC33-4320-B439-D9482953E25A}" destId="{ECB2E337-45FF-4AB3-97CB-8DA38003B72F}" srcOrd="1" destOrd="0" presId="urn:microsoft.com/office/officeart/2005/8/layout/hierarchy2"/>
    <dgm:cxn modelId="{6AABA414-9755-4AFF-B440-2630E3F69CB3}" srcId="{737752A9-898C-42FE-8115-CBF6637A5DD1}" destId="{FFA0DC8F-F3B8-4A11-A6B3-58FDB3D499C8}" srcOrd="0" destOrd="0" parTransId="{F93810B6-57AC-4F42-853B-F9E20D97D872}" sibTransId="{5ABA842E-15BF-44F8-9D63-D1E111205B31}"/>
    <dgm:cxn modelId="{5D1C508E-A201-49A5-9BEB-DE0F174FE0BA}" type="presOf" srcId="{BA2DC0E2-FD99-4E2F-8A11-BF31C097C33B}" destId="{C18562D4-25F7-4BA2-B97D-F081EFB06D0A}" srcOrd="0" destOrd="0" presId="urn:microsoft.com/office/officeart/2005/8/layout/hierarchy2"/>
    <dgm:cxn modelId="{67685586-8437-44B6-A82E-A0B8C25F8D5B}" type="presOf" srcId="{73C8E8A0-2349-425D-A3CF-A02C2B0CE935}" destId="{E5B5416B-1251-4899-BBD3-2750C39B5104}" srcOrd="1" destOrd="0" presId="urn:microsoft.com/office/officeart/2005/8/layout/hierarchy2"/>
    <dgm:cxn modelId="{5ED7A38C-7723-4C31-85FA-C46A62211A84}" srcId="{A7D7AA3D-64DF-467D-9C3A-496B54856E8B}" destId="{C09E4F7B-4712-47B2-ABE5-6A150BA158CB}" srcOrd="1" destOrd="0" parTransId="{539F8FEA-71CA-4F98-B314-1F4DCCFCD77C}" sibTransId="{CB7DEB07-3C68-4545-A0DD-E633D2D183FE}"/>
    <dgm:cxn modelId="{34DC6337-DBFF-48F2-9DEE-B703C5A3690C}" type="presOf" srcId="{F45725E1-74C4-4AE7-82EF-DFCF261214BC}" destId="{D1A11306-1911-4E29-A507-E1767B8A7B6E}" srcOrd="0" destOrd="0" presId="urn:microsoft.com/office/officeart/2005/8/layout/hierarchy2"/>
    <dgm:cxn modelId="{A0138FFD-93A3-4385-BE6C-A72B35BB155C}" type="presOf" srcId="{EF812A81-78D1-4864-B356-2614659A2B6C}" destId="{39FA0E00-E970-40A6-82D8-AE73241B4C0F}" srcOrd="0" destOrd="0" presId="urn:microsoft.com/office/officeart/2005/8/layout/hierarchy2"/>
    <dgm:cxn modelId="{C6B5D895-1D7E-457F-8F56-F6E628AB658E}" type="presOf" srcId="{70BD1166-3565-408B-90EE-BA504A762279}" destId="{A09387F9-3463-46D0-A13E-E20C99ACBCE1}" srcOrd="1" destOrd="0" presId="urn:microsoft.com/office/officeart/2005/8/layout/hierarchy2"/>
    <dgm:cxn modelId="{21FD642E-779C-4D25-B811-E437329CF56A}" type="presOf" srcId="{4F3E8B13-5C04-4866-99F0-A5FB79F98BBD}" destId="{4325FEC3-82B4-43E7-B16F-DF1B71716591}" srcOrd="0" destOrd="0" presId="urn:microsoft.com/office/officeart/2005/8/layout/hierarchy2"/>
    <dgm:cxn modelId="{78A7D5BE-9A83-4BCC-A565-CB19055AB796}" type="presOf" srcId="{9234478C-866D-4AB8-9E46-A6620119EDA0}" destId="{5151D08C-DA15-4D8E-8D86-E5ECFE7A70A8}" srcOrd="0" destOrd="0" presId="urn:microsoft.com/office/officeart/2005/8/layout/hierarchy2"/>
    <dgm:cxn modelId="{2E5D09CF-71E8-4460-AB8E-3AA81017E03F}" srcId="{737752A9-898C-42FE-8115-CBF6637A5DD1}" destId="{EF812A81-78D1-4864-B356-2614659A2B6C}" srcOrd="1" destOrd="0" parTransId="{DCF8BCC3-D192-471E-9B0A-290D8FE5060F}" sibTransId="{6F801285-6F40-4491-A550-7EC77045BBC7}"/>
    <dgm:cxn modelId="{0D750646-49B7-4444-9592-4DB73FD1F26F}" type="presOf" srcId="{E9869F6C-7C8A-43AB-BA6F-489305501264}" destId="{A22EA29B-0C58-47F5-998C-6F2EFBA4CFC5}" srcOrd="1" destOrd="0" presId="urn:microsoft.com/office/officeart/2005/8/layout/hierarchy2"/>
    <dgm:cxn modelId="{55EEBFAE-A2E0-4594-8507-1D35FD66660A}" srcId="{EE38DAA3-DDCA-4F33-9AA6-FA42E5826AC2}" destId="{FD9EEB26-BE7F-4480-9106-EA96F100D1A7}" srcOrd="0" destOrd="0" parTransId="{F9FD3C8F-D05A-4104-BFBC-ABC33D178CC6}" sibTransId="{1C5848F2-84FB-47DC-8F38-2675B5FD93F6}"/>
    <dgm:cxn modelId="{99B7807E-4292-43C0-808A-23446CA5E259}" type="presOf" srcId="{87C61E90-04AD-46E7-8BC2-3EE0747323D0}" destId="{87272CD1-1447-44AA-B5C4-A7A8610EAC7F}" srcOrd="0" destOrd="0" presId="urn:microsoft.com/office/officeart/2005/8/layout/hierarchy2"/>
    <dgm:cxn modelId="{8AA9DC80-7B96-4EFA-B65E-373AC1B5AE5F}" type="presOf" srcId="{3B4D93FD-6FC3-459A-BC49-721898721DCF}" destId="{B463D1EC-F7F1-4C43-AFAA-97F9E1C46A4B}" srcOrd="1" destOrd="0" presId="urn:microsoft.com/office/officeart/2005/8/layout/hierarchy2"/>
    <dgm:cxn modelId="{5B540703-3AB1-4746-9D14-DACD40C7649D}" srcId="{D854EC7C-4F8E-48CB-A24F-98112D29794D}" destId="{78BF4EF9-5B4B-4D51-9FD1-714366521DEE}" srcOrd="1" destOrd="0" parTransId="{3B4D93FD-6FC3-459A-BC49-721898721DCF}" sibTransId="{14D09821-E156-4196-B177-5C814DE0DFC1}"/>
    <dgm:cxn modelId="{CA7EF585-4006-4E0A-9080-91CA37146FB8}" type="presOf" srcId="{E9869F6C-7C8A-43AB-BA6F-489305501264}" destId="{0920A498-741D-48AC-BC56-789B0B806FD5}" srcOrd="0" destOrd="0" presId="urn:microsoft.com/office/officeart/2005/8/layout/hierarchy2"/>
    <dgm:cxn modelId="{C908BA1E-72D9-41A5-BD3E-D8599E32A15C}" type="presOf" srcId="{539F8FEA-71CA-4F98-B314-1F4DCCFCD77C}" destId="{ACA0E6C7-2D7F-414C-84DD-FF81EDB483CA}" srcOrd="0" destOrd="0" presId="urn:microsoft.com/office/officeart/2005/8/layout/hierarchy2"/>
    <dgm:cxn modelId="{CA388AEE-EE05-40CE-A706-745F96D085B3}" type="presOf" srcId="{F9FD3C8F-D05A-4104-BFBC-ABC33D178CC6}" destId="{C3492FDF-9774-41D4-9BF8-AA715A981F09}" srcOrd="0" destOrd="0" presId="urn:microsoft.com/office/officeart/2005/8/layout/hierarchy2"/>
    <dgm:cxn modelId="{4786E688-4282-4A4B-B5B6-DA16381FC6C0}" type="presOf" srcId="{DCF8BCC3-D192-471E-9B0A-290D8FE5060F}" destId="{E7A0DE6B-590C-4D41-9BDA-35D756D03D6A}" srcOrd="0" destOrd="0" presId="urn:microsoft.com/office/officeart/2005/8/layout/hierarchy2"/>
    <dgm:cxn modelId="{897BEEC5-0CEF-4A99-BD2C-A479200B6439}" type="presOf" srcId="{9234478C-866D-4AB8-9E46-A6620119EDA0}" destId="{6C1AB3E7-03F9-4093-9CC3-B73F2DE06CC2}" srcOrd="1" destOrd="0" presId="urn:microsoft.com/office/officeart/2005/8/layout/hierarchy2"/>
    <dgm:cxn modelId="{5ABD1EEC-9086-464C-9A9C-2A0E6039221B}" type="presOf" srcId="{737752A9-898C-42FE-8115-CBF6637A5DD1}" destId="{35EC3BD0-871D-4A0C-9B14-8717034BA113}" srcOrd="0" destOrd="0" presId="urn:microsoft.com/office/officeart/2005/8/layout/hierarchy2"/>
    <dgm:cxn modelId="{9085601D-A385-4075-A6FE-E61A26261360}" type="presOf" srcId="{1CCC63DB-DC33-4320-B439-D9482953E25A}" destId="{D2A67F2C-EAA9-47D5-B509-E15267DD970A}" srcOrd="0" destOrd="0" presId="urn:microsoft.com/office/officeart/2005/8/layout/hierarchy2"/>
    <dgm:cxn modelId="{C0C36E66-A0BC-4F95-97BC-D306CE5F8683}" type="presOf" srcId="{DCF8BCC3-D192-471E-9B0A-290D8FE5060F}" destId="{3938DA8E-433F-4E11-85E3-8A20BC329046}" srcOrd="1" destOrd="0" presId="urn:microsoft.com/office/officeart/2005/8/layout/hierarchy2"/>
    <dgm:cxn modelId="{408429E7-3D66-4C51-A01D-546D167E8074}" type="presOf" srcId="{F5CD512A-0A74-49CB-9F11-1812BED6B177}" destId="{18E93923-FB6A-4F45-8D19-6B786E3A4B28}" srcOrd="1" destOrd="0" presId="urn:microsoft.com/office/officeart/2005/8/layout/hierarchy2"/>
    <dgm:cxn modelId="{04607138-5CE9-4737-940D-BD17524A529F}" type="presOf" srcId="{2E7944CE-113B-47D3-9E4A-07BD929DF0CC}" destId="{D0B226DF-04D3-4FEC-8410-CBED74D09134}" srcOrd="1" destOrd="0" presId="urn:microsoft.com/office/officeart/2005/8/layout/hierarchy2"/>
    <dgm:cxn modelId="{5160DA83-51B1-4568-B58B-2554A63B6A5F}" type="presOf" srcId="{F6984355-F8B5-431F-A614-BF8D18CE3AC0}" destId="{6E7CE24D-7F26-467C-9B97-50521DA21E6C}" srcOrd="1" destOrd="0" presId="urn:microsoft.com/office/officeart/2005/8/layout/hierarchy2"/>
    <dgm:cxn modelId="{31933821-D41B-40D3-A925-064CBAA89E8C}" type="presParOf" srcId="{14CCD766-780E-40EF-B5C5-68F7461D90CA}" destId="{28015D31-C04C-4D93-BFFE-3C15FA880304}" srcOrd="0" destOrd="0" presId="urn:microsoft.com/office/officeart/2005/8/layout/hierarchy2"/>
    <dgm:cxn modelId="{704CBFCC-9F2B-4865-A0E8-C64FB51E2730}" type="presParOf" srcId="{28015D31-C04C-4D93-BFFE-3C15FA880304}" destId="{35EC3BD0-871D-4A0C-9B14-8717034BA113}" srcOrd="0" destOrd="0" presId="urn:microsoft.com/office/officeart/2005/8/layout/hierarchy2"/>
    <dgm:cxn modelId="{EE3A4725-A2AC-422D-AC66-210847FF488E}" type="presParOf" srcId="{28015D31-C04C-4D93-BFFE-3C15FA880304}" destId="{2282269C-54DF-4632-9484-9A59296721A4}" srcOrd="1" destOrd="0" presId="urn:microsoft.com/office/officeart/2005/8/layout/hierarchy2"/>
    <dgm:cxn modelId="{CC8FDB6B-9ACC-4A34-B274-B49917E73B77}" type="presParOf" srcId="{2282269C-54DF-4632-9484-9A59296721A4}" destId="{EFF4E28A-7A53-4624-8E4C-706F3F183BCC}" srcOrd="0" destOrd="0" presId="urn:microsoft.com/office/officeart/2005/8/layout/hierarchy2"/>
    <dgm:cxn modelId="{1EDBF2E0-24FE-42CE-AA9E-DA6AFE11A9D5}" type="presParOf" srcId="{EFF4E28A-7A53-4624-8E4C-706F3F183BCC}" destId="{1CA7E629-9869-4939-99B4-6D468BB30843}" srcOrd="0" destOrd="0" presId="urn:microsoft.com/office/officeart/2005/8/layout/hierarchy2"/>
    <dgm:cxn modelId="{74638468-9CD3-4908-97FA-FF4CD7D7B31C}" type="presParOf" srcId="{2282269C-54DF-4632-9484-9A59296721A4}" destId="{DAD5EB73-C305-49C6-9F1C-D17E4A10E31C}" srcOrd="1" destOrd="0" presId="urn:microsoft.com/office/officeart/2005/8/layout/hierarchy2"/>
    <dgm:cxn modelId="{E2F1AA23-0676-4C3C-AD58-C89891914569}" type="presParOf" srcId="{DAD5EB73-C305-49C6-9F1C-D17E4A10E31C}" destId="{58EA89CE-8935-407E-B054-B74A7A5FC817}" srcOrd="0" destOrd="0" presId="urn:microsoft.com/office/officeart/2005/8/layout/hierarchy2"/>
    <dgm:cxn modelId="{7B45380B-ED1C-421C-8620-E7A7F5839E7F}" type="presParOf" srcId="{DAD5EB73-C305-49C6-9F1C-D17E4A10E31C}" destId="{78205166-4D80-4045-8190-1F9D16BCE430}" srcOrd="1" destOrd="0" presId="urn:microsoft.com/office/officeart/2005/8/layout/hierarchy2"/>
    <dgm:cxn modelId="{D39172E9-B1AE-485B-9B7F-1DA8181D6A1E}" type="presParOf" srcId="{78205166-4D80-4045-8190-1F9D16BCE430}" destId="{DF28C304-30CA-4534-9E30-5E7604FB4F0B}" srcOrd="0" destOrd="0" presId="urn:microsoft.com/office/officeart/2005/8/layout/hierarchy2"/>
    <dgm:cxn modelId="{8D23AACA-2291-4EB0-A19E-E36F499C9839}" type="presParOf" srcId="{DF28C304-30CA-4534-9E30-5E7604FB4F0B}" destId="{6E7CE24D-7F26-467C-9B97-50521DA21E6C}" srcOrd="0" destOrd="0" presId="urn:microsoft.com/office/officeart/2005/8/layout/hierarchy2"/>
    <dgm:cxn modelId="{42CED6EF-A717-4EBC-9D4A-2E7AD6306804}" type="presParOf" srcId="{78205166-4D80-4045-8190-1F9D16BCE430}" destId="{E8224613-4175-4FEE-8725-9D613E63BEE0}" srcOrd="1" destOrd="0" presId="urn:microsoft.com/office/officeart/2005/8/layout/hierarchy2"/>
    <dgm:cxn modelId="{D6F1645C-12DB-4A80-9DBE-6978941F827E}" type="presParOf" srcId="{E8224613-4175-4FEE-8725-9D613E63BEE0}" destId="{52C566B7-93BA-4655-BFE5-35E4F2299B25}" srcOrd="0" destOrd="0" presId="urn:microsoft.com/office/officeart/2005/8/layout/hierarchy2"/>
    <dgm:cxn modelId="{F9A90BF3-78DB-484B-AFEA-8C2EED121619}" type="presParOf" srcId="{E8224613-4175-4FEE-8725-9D613E63BEE0}" destId="{0BE5C17B-AFB2-477C-802F-AB7F8897D12F}" srcOrd="1" destOrd="0" presId="urn:microsoft.com/office/officeart/2005/8/layout/hierarchy2"/>
    <dgm:cxn modelId="{27AD8C51-60A3-4CA2-87DF-67D9D54B0ED6}" type="presParOf" srcId="{0BE5C17B-AFB2-477C-802F-AB7F8897D12F}" destId="{74768876-A335-4313-8F51-FBF4CD2D5884}" srcOrd="0" destOrd="0" presId="urn:microsoft.com/office/officeart/2005/8/layout/hierarchy2"/>
    <dgm:cxn modelId="{A4790DFE-9968-4E4E-9280-F35B2F512ADF}" type="presParOf" srcId="{74768876-A335-4313-8F51-FBF4CD2D5884}" destId="{A09387F9-3463-46D0-A13E-E20C99ACBCE1}" srcOrd="0" destOrd="0" presId="urn:microsoft.com/office/officeart/2005/8/layout/hierarchy2"/>
    <dgm:cxn modelId="{4A701163-47C0-4F26-BD83-C43C0570DC11}" type="presParOf" srcId="{0BE5C17B-AFB2-477C-802F-AB7F8897D12F}" destId="{2EF66557-B9C3-4372-9600-3C2E3B30D31E}" srcOrd="1" destOrd="0" presId="urn:microsoft.com/office/officeart/2005/8/layout/hierarchy2"/>
    <dgm:cxn modelId="{74B722CB-6DBC-4013-B216-61BBF4921F8C}" type="presParOf" srcId="{2EF66557-B9C3-4372-9600-3C2E3B30D31E}" destId="{71A011B4-7AB1-46A8-A376-9DD4F6280457}" srcOrd="0" destOrd="0" presId="urn:microsoft.com/office/officeart/2005/8/layout/hierarchy2"/>
    <dgm:cxn modelId="{00B64082-D7BE-4A9A-8CD0-30CF886AF11F}" type="presParOf" srcId="{2EF66557-B9C3-4372-9600-3C2E3B30D31E}" destId="{1B910E3A-E21B-4FFB-937C-F309A144050C}" srcOrd="1" destOrd="0" presId="urn:microsoft.com/office/officeart/2005/8/layout/hierarchy2"/>
    <dgm:cxn modelId="{F0EAC625-9219-4BBB-969A-CA7EDD04AB44}" type="presParOf" srcId="{0BE5C17B-AFB2-477C-802F-AB7F8897D12F}" destId="{D1E94A23-A9F6-4F38-A416-A979393946C1}" srcOrd="2" destOrd="0" presId="urn:microsoft.com/office/officeart/2005/8/layout/hierarchy2"/>
    <dgm:cxn modelId="{3E9D3E38-067E-40A9-B314-66E8C8FC5006}" type="presParOf" srcId="{D1E94A23-A9F6-4F38-A416-A979393946C1}" destId="{B463D1EC-F7F1-4C43-AFAA-97F9E1C46A4B}" srcOrd="0" destOrd="0" presId="urn:microsoft.com/office/officeart/2005/8/layout/hierarchy2"/>
    <dgm:cxn modelId="{3064DA80-2B70-4911-BDAC-E94DA90AE1AF}" type="presParOf" srcId="{0BE5C17B-AFB2-477C-802F-AB7F8897D12F}" destId="{90324052-258F-4398-B063-51FF0A84C119}" srcOrd="3" destOrd="0" presId="urn:microsoft.com/office/officeart/2005/8/layout/hierarchy2"/>
    <dgm:cxn modelId="{865185F9-2EA0-4650-B779-51EE840339FB}" type="presParOf" srcId="{90324052-258F-4398-B063-51FF0A84C119}" destId="{63497375-14C4-40C1-8C74-FFE664390635}" srcOrd="0" destOrd="0" presId="urn:microsoft.com/office/officeart/2005/8/layout/hierarchy2"/>
    <dgm:cxn modelId="{97639592-EA61-4666-B85F-8A843BC700DE}" type="presParOf" srcId="{90324052-258F-4398-B063-51FF0A84C119}" destId="{1CDB6EEE-D245-4DF6-9C3E-8902EAEBEB48}" srcOrd="1" destOrd="0" presId="urn:microsoft.com/office/officeart/2005/8/layout/hierarchy2"/>
    <dgm:cxn modelId="{1CC46877-28FC-4781-A450-416A2B20094F}" type="presParOf" srcId="{78205166-4D80-4045-8190-1F9D16BCE430}" destId="{D1701121-ABB2-4855-B94C-C3F4813F904D}" srcOrd="2" destOrd="0" presId="urn:microsoft.com/office/officeart/2005/8/layout/hierarchy2"/>
    <dgm:cxn modelId="{CEEAAE0A-189E-4996-8293-3ABE056F7610}" type="presParOf" srcId="{D1701121-ABB2-4855-B94C-C3F4813F904D}" destId="{F4F59FD2-B6E0-4EFC-91E0-CE93AB4EFB1D}" srcOrd="0" destOrd="0" presId="urn:microsoft.com/office/officeart/2005/8/layout/hierarchy2"/>
    <dgm:cxn modelId="{933D09EE-2264-4697-9F9A-73B959A850A5}" type="presParOf" srcId="{78205166-4D80-4045-8190-1F9D16BCE430}" destId="{BCB1289F-09F0-4A10-8565-8D97C435308F}" srcOrd="3" destOrd="0" presId="urn:microsoft.com/office/officeart/2005/8/layout/hierarchy2"/>
    <dgm:cxn modelId="{6CFDAB8C-B961-4485-9975-98B836939A32}" type="presParOf" srcId="{BCB1289F-09F0-4A10-8565-8D97C435308F}" destId="{D1A11306-1911-4E29-A507-E1767B8A7B6E}" srcOrd="0" destOrd="0" presId="urn:microsoft.com/office/officeart/2005/8/layout/hierarchy2"/>
    <dgm:cxn modelId="{5FCCE0C5-7371-4E6D-AB1B-384C1CA1649A}" type="presParOf" srcId="{BCB1289F-09F0-4A10-8565-8D97C435308F}" destId="{BFE54BFD-218A-4A9B-BFDA-A35879E41E44}" srcOrd="1" destOrd="0" presId="urn:microsoft.com/office/officeart/2005/8/layout/hierarchy2"/>
    <dgm:cxn modelId="{499140DF-E17A-46C1-B2E1-67364642F4B6}" type="presParOf" srcId="{BFE54BFD-218A-4A9B-BFDA-A35879E41E44}" destId="{7368901F-12F8-4EC5-A7AB-4E22A20977C7}" srcOrd="0" destOrd="0" presId="urn:microsoft.com/office/officeart/2005/8/layout/hierarchy2"/>
    <dgm:cxn modelId="{787024BC-4CF3-47B6-96CD-8851D77C8EA1}" type="presParOf" srcId="{7368901F-12F8-4EC5-A7AB-4E22A20977C7}" destId="{707711BC-C1ED-41FE-AB64-0414E86A2D53}" srcOrd="0" destOrd="0" presId="urn:microsoft.com/office/officeart/2005/8/layout/hierarchy2"/>
    <dgm:cxn modelId="{BC753213-B043-4E6E-B827-885F651F202C}" type="presParOf" srcId="{BFE54BFD-218A-4A9B-BFDA-A35879E41E44}" destId="{071F20D8-9098-451B-9250-4A55686E2E8D}" srcOrd="1" destOrd="0" presId="urn:microsoft.com/office/officeart/2005/8/layout/hierarchy2"/>
    <dgm:cxn modelId="{02FBEF00-48AA-4129-A7B6-4027F071D58C}" type="presParOf" srcId="{071F20D8-9098-451B-9250-4A55686E2E8D}" destId="{5EF38D6F-79D2-44C2-8F11-FD4032EBB9B9}" srcOrd="0" destOrd="0" presId="urn:microsoft.com/office/officeart/2005/8/layout/hierarchy2"/>
    <dgm:cxn modelId="{2A28BF33-F86E-49F8-BD1D-257DFF9ADE53}" type="presParOf" srcId="{071F20D8-9098-451B-9250-4A55686E2E8D}" destId="{F1627CDB-AD55-48D9-9513-DE18E3E93413}" srcOrd="1" destOrd="0" presId="urn:microsoft.com/office/officeart/2005/8/layout/hierarchy2"/>
    <dgm:cxn modelId="{FFC4F193-8814-485C-8A04-C527A7950539}" type="presParOf" srcId="{F1627CDB-AD55-48D9-9513-DE18E3E93413}" destId="{0920A498-741D-48AC-BC56-789B0B806FD5}" srcOrd="0" destOrd="0" presId="urn:microsoft.com/office/officeart/2005/8/layout/hierarchy2"/>
    <dgm:cxn modelId="{EDDBE1E7-EC2D-41E3-A6F1-A4CA3FEBFB3D}" type="presParOf" srcId="{0920A498-741D-48AC-BC56-789B0B806FD5}" destId="{A22EA29B-0C58-47F5-998C-6F2EFBA4CFC5}" srcOrd="0" destOrd="0" presId="urn:microsoft.com/office/officeart/2005/8/layout/hierarchy2"/>
    <dgm:cxn modelId="{601DAC88-B4F7-45EA-898C-BF3BF98A6A9B}" type="presParOf" srcId="{F1627CDB-AD55-48D9-9513-DE18E3E93413}" destId="{8F1580A3-FF65-4051-9C07-ECD45C12DC3E}" srcOrd="1" destOrd="0" presId="urn:microsoft.com/office/officeart/2005/8/layout/hierarchy2"/>
    <dgm:cxn modelId="{395DBB85-E676-44B5-8EEB-F14D6AA74E24}" type="presParOf" srcId="{8F1580A3-FF65-4051-9C07-ECD45C12DC3E}" destId="{87272CD1-1447-44AA-B5C4-A7A8610EAC7F}" srcOrd="0" destOrd="0" presId="urn:microsoft.com/office/officeart/2005/8/layout/hierarchy2"/>
    <dgm:cxn modelId="{F2A08F4E-9A4C-4484-B4C0-34BA32A1F44A}" type="presParOf" srcId="{8F1580A3-FF65-4051-9C07-ECD45C12DC3E}" destId="{4688FD34-56A0-45BC-B0EB-549221D4F1CE}" srcOrd="1" destOrd="0" presId="urn:microsoft.com/office/officeart/2005/8/layout/hierarchy2"/>
    <dgm:cxn modelId="{D33F1912-EA88-4685-A958-DD721997C09D}" type="presParOf" srcId="{F1627CDB-AD55-48D9-9513-DE18E3E93413}" destId="{ACA0E6C7-2D7F-414C-84DD-FF81EDB483CA}" srcOrd="2" destOrd="0" presId="urn:microsoft.com/office/officeart/2005/8/layout/hierarchy2"/>
    <dgm:cxn modelId="{E92403A8-C4B7-4297-A78E-BC93A40D63A0}" type="presParOf" srcId="{ACA0E6C7-2D7F-414C-84DD-FF81EDB483CA}" destId="{003778E6-C632-429D-AF5E-0C2B71A61522}" srcOrd="0" destOrd="0" presId="urn:microsoft.com/office/officeart/2005/8/layout/hierarchy2"/>
    <dgm:cxn modelId="{A955714F-ABC4-4111-B51A-F8E72350A539}" type="presParOf" srcId="{F1627CDB-AD55-48D9-9513-DE18E3E93413}" destId="{12737830-4B2E-477A-B776-E48E98DDFDE5}" srcOrd="3" destOrd="0" presId="urn:microsoft.com/office/officeart/2005/8/layout/hierarchy2"/>
    <dgm:cxn modelId="{6E57B418-4CA7-4FD1-B4A4-8A508FBB3600}" type="presParOf" srcId="{12737830-4B2E-477A-B776-E48E98DDFDE5}" destId="{C8A23D13-2EF5-4A85-B6EA-4DCDF9BAE64E}" srcOrd="0" destOrd="0" presId="urn:microsoft.com/office/officeart/2005/8/layout/hierarchy2"/>
    <dgm:cxn modelId="{2DF12CFD-88F6-4B9C-979A-17AA6E773DB8}" type="presParOf" srcId="{12737830-4B2E-477A-B776-E48E98DDFDE5}" destId="{87C158E3-2070-423D-909F-F5B443499182}" srcOrd="1" destOrd="0" presId="urn:microsoft.com/office/officeart/2005/8/layout/hierarchy2"/>
    <dgm:cxn modelId="{57F25E60-3DBB-41F8-8014-D712F6E5A9CD}" type="presParOf" srcId="{F1627CDB-AD55-48D9-9513-DE18E3E93413}" destId="{D2A67F2C-EAA9-47D5-B509-E15267DD970A}" srcOrd="4" destOrd="0" presId="urn:microsoft.com/office/officeart/2005/8/layout/hierarchy2"/>
    <dgm:cxn modelId="{E7DA957C-35CA-40A2-A0EE-09929EBCD30C}" type="presParOf" srcId="{D2A67F2C-EAA9-47D5-B509-E15267DD970A}" destId="{ECB2E337-45FF-4AB3-97CB-8DA38003B72F}" srcOrd="0" destOrd="0" presId="urn:microsoft.com/office/officeart/2005/8/layout/hierarchy2"/>
    <dgm:cxn modelId="{AF0A0A09-9E37-44D6-9EEE-8C06797E79E2}" type="presParOf" srcId="{F1627CDB-AD55-48D9-9513-DE18E3E93413}" destId="{D63779F3-576D-40DE-9FAE-693319EC657B}" srcOrd="5" destOrd="0" presId="urn:microsoft.com/office/officeart/2005/8/layout/hierarchy2"/>
    <dgm:cxn modelId="{08A7ED9C-5138-4107-95A5-3D1EFBB8116E}" type="presParOf" srcId="{D63779F3-576D-40DE-9FAE-693319EC657B}" destId="{C11A9AD8-FD08-4D2A-B05C-63BE3715C720}" srcOrd="0" destOrd="0" presId="urn:microsoft.com/office/officeart/2005/8/layout/hierarchy2"/>
    <dgm:cxn modelId="{50BDEFAC-46CD-4508-BA1B-C774FABB18B8}" type="presParOf" srcId="{D63779F3-576D-40DE-9FAE-693319EC657B}" destId="{E12876F3-D959-40B2-BC5F-63E43DF795ED}" srcOrd="1" destOrd="0" presId="urn:microsoft.com/office/officeart/2005/8/layout/hierarchy2"/>
    <dgm:cxn modelId="{BE08D194-1E8F-4313-AE40-4F8C976C5DE6}" type="presParOf" srcId="{2282269C-54DF-4632-9484-9A59296721A4}" destId="{E7A0DE6B-590C-4D41-9BDA-35D756D03D6A}" srcOrd="2" destOrd="0" presId="urn:microsoft.com/office/officeart/2005/8/layout/hierarchy2"/>
    <dgm:cxn modelId="{00E43395-0610-4F7F-8797-EEBA6E4F345B}" type="presParOf" srcId="{E7A0DE6B-590C-4D41-9BDA-35D756D03D6A}" destId="{3938DA8E-433F-4E11-85E3-8A20BC329046}" srcOrd="0" destOrd="0" presId="urn:microsoft.com/office/officeart/2005/8/layout/hierarchy2"/>
    <dgm:cxn modelId="{BF1EDC51-74E4-462E-817B-69956D3CC8AE}" type="presParOf" srcId="{2282269C-54DF-4632-9484-9A59296721A4}" destId="{23D863D5-36E0-4C56-B2FA-7AA12E81826E}" srcOrd="3" destOrd="0" presId="urn:microsoft.com/office/officeart/2005/8/layout/hierarchy2"/>
    <dgm:cxn modelId="{735C681E-8738-4F48-B97E-62DF5594BEA0}" type="presParOf" srcId="{23D863D5-36E0-4C56-B2FA-7AA12E81826E}" destId="{39FA0E00-E970-40A6-82D8-AE73241B4C0F}" srcOrd="0" destOrd="0" presId="urn:microsoft.com/office/officeart/2005/8/layout/hierarchy2"/>
    <dgm:cxn modelId="{5E54DE40-A6D2-4D2A-9A50-C466A1A60424}" type="presParOf" srcId="{23D863D5-36E0-4C56-B2FA-7AA12E81826E}" destId="{65679643-63AD-4B82-8A01-502643A7E80F}" srcOrd="1" destOrd="0" presId="urn:microsoft.com/office/officeart/2005/8/layout/hierarchy2"/>
    <dgm:cxn modelId="{C1514CE8-0823-439A-86F2-0DBB75A2CB0E}" type="presParOf" srcId="{65679643-63AD-4B82-8A01-502643A7E80F}" destId="{D9446915-D4A7-4D18-B590-CA464DF1C8C7}" srcOrd="0" destOrd="0" presId="urn:microsoft.com/office/officeart/2005/8/layout/hierarchy2"/>
    <dgm:cxn modelId="{7D29BF3B-2451-456B-9B02-63BDBD51BFBB}" type="presParOf" srcId="{D9446915-D4A7-4D18-B590-CA464DF1C8C7}" destId="{D0B226DF-04D3-4FEC-8410-CBED74D09134}" srcOrd="0" destOrd="0" presId="urn:microsoft.com/office/officeart/2005/8/layout/hierarchy2"/>
    <dgm:cxn modelId="{31284A9A-8D5C-4CF3-A96A-FD09A7DAE0F6}" type="presParOf" srcId="{65679643-63AD-4B82-8A01-502643A7E80F}" destId="{D13F8634-C926-42A0-B55A-2ECD211BC03B}" srcOrd="1" destOrd="0" presId="urn:microsoft.com/office/officeart/2005/8/layout/hierarchy2"/>
    <dgm:cxn modelId="{31921A18-4B98-473E-BAAC-354FA5EAC9A3}" type="presParOf" srcId="{D13F8634-C926-42A0-B55A-2ECD211BC03B}" destId="{3FE67A28-1BE8-49E4-B0BB-0A00D9603008}" srcOrd="0" destOrd="0" presId="urn:microsoft.com/office/officeart/2005/8/layout/hierarchy2"/>
    <dgm:cxn modelId="{C74F5B17-BAA0-4002-A876-9D8446326F8F}" type="presParOf" srcId="{D13F8634-C926-42A0-B55A-2ECD211BC03B}" destId="{3F790525-D903-499D-9629-E10CFE4C8294}" srcOrd="1" destOrd="0" presId="urn:microsoft.com/office/officeart/2005/8/layout/hierarchy2"/>
    <dgm:cxn modelId="{8777607A-F2CA-488E-A127-24FD0461835D}" type="presParOf" srcId="{3F790525-D903-499D-9629-E10CFE4C8294}" destId="{9AB381F7-E60B-4F41-A577-1631D60E7811}" srcOrd="0" destOrd="0" presId="urn:microsoft.com/office/officeart/2005/8/layout/hierarchy2"/>
    <dgm:cxn modelId="{4AA10629-F320-41F3-9BC8-28B24B392175}" type="presParOf" srcId="{9AB381F7-E60B-4F41-A577-1631D60E7811}" destId="{21A13381-3A61-481B-AD2F-A1AAF8312515}" srcOrd="0" destOrd="0" presId="urn:microsoft.com/office/officeart/2005/8/layout/hierarchy2"/>
    <dgm:cxn modelId="{FDABF03B-6A9D-4E54-B05A-AB69CEFC87CE}" type="presParOf" srcId="{3F790525-D903-499D-9629-E10CFE4C8294}" destId="{4D15D488-4620-4012-AF0C-EFD1CD81A890}" srcOrd="1" destOrd="0" presId="urn:microsoft.com/office/officeart/2005/8/layout/hierarchy2"/>
    <dgm:cxn modelId="{550D9FCC-61E3-479B-A9BB-37C31FC73656}" type="presParOf" srcId="{4D15D488-4620-4012-AF0C-EFD1CD81A890}" destId="{4100F63D-55E8-4CBC-9AD5-12459D5A56C8}" srcOrd="0" destOrd="0" presId="urn:microsoft.com/office/officeart/2005/8/layout/hierarchy2"/>
    <dgm:cxn modelId="{AE387DF2-2069-4A89-BE74-817C835F4142}" type="presParOf" srcId="{4D15D488-4620-4012-AF0C-EFD1CD81A890}" destId="{DD2F2EB8-B4FF-4444-85ED-CEBC5F348305}" srcOrd="1" destOrd="0" presId="urn:microsoft.com/office/officeart/2005/8/layout/hierarchy2"/>
    <dgm:cxn modelId="{FDD21BC5-8689-43D0-ADA9-94573A025B7B}" type="presParOf" srcId="{DD2F2EB8-B4FF-4444-85ED-CEBC5F348305}" destId="{FA561FFD-D646-434B-A40B-BA212DD0DD3E}" srcOrd="0" destOrd="0" presId="urn:microsoft.com/office/officeart/2005/8/layout/hierarchy2"/>
    <dgm:cxn modelId="{7300D718-814B-4043-A028-0BD5868011C8}" type="presParOf" srcId="{FA561FFD-D646-434B-A40B-BA212DD0DD3E}" destId="{E5B5416B-1251-4899-BBD3-2750C39B5104}" srcOrd="0" destOrd="0" presId="urn:microsoft.com/office/officeart/2005/8/layout/hierarchy2"/>
    <dgm:cxn modelId="{D8DB3892-6B4A-44DE-B9A9-28AB5D31F991}" type="presParOf" srcId="{DD2F2EB8-B4FF-4444-85ED-CEBC5F348305}" destId="{88F83ABE-DA6E-4A2D-9280-34D3ADE1C47D}" srcOrd="1" destOrd="0" presId="urn:microsoft.com/office/officeart/2005/8/layout/hierarchy2"/>
    <dgm:cxn modelId="{724EF92D-DEA5-4772-9D5B-1815CCCEA8E3}" type="presParOf" srcId="{88F83ABE-DA6E-4A2D-9280-34D3ADE1C47D}" destId="{27C051F8-A600-4CE9-9557-BD56DCCA0335}" srcOrd="0" destOrd="0" presId="urn:microsoft.com/office/officeart/2005/8/layout/hierarchy2"/>
    <dgm:cxn modelId="{EBC8FF81-135D-4C65-9304-D0102D97BA9F}" type="presParOf" srcId="{88F83ABE-DA6E-4A2D-9280-34D3ADE1C47D}" destId="{5DD9DCA7-4144-460C-B394-2956CB9E4C5D}" srcOrd="1" destOrd="0" presId="urn:microsoft.com/office/officeart/2005/8/layout/hierarchy2"/>
    <dgm:cxn modelId="{54363786-D90C-4D80-B641-2E83FA4CCC56}" type="presParOf" srcId="{3F790525-D903-499D-9629-E10CFE4C8294}" destId="{4E688380-074D-4172-93B0-289B7B4427AD}" srcOrd="2" destOrd="0" presId="urn:microsoft.com/office/officeart/2005/8/layout/hierarchy2"/>
    <dgm:cxn modelId="{A4ACB4B2-3BC6-4708-825C-7431B8AB82A8}" type="presParOf" srcId="{4E688380-074D-4172-93B0-289B7B4427AD}" destId="{18E93923-FB6A-4F45-8D19-6B786E3A4B28}" srcOrd="0" destOrd="0" presId="urn:microsoft.com/office/officeart/2005/8/layout/hierarchy2"/>
    <dgm:cxn modelId="{72800017-6C01-4F64-9A9A-52389DC6B105}" type="presParOf" srcId="{3F790525-D903-499D-9629-E10CFE4C8294}" destId="{B4EF5781-B728-42F1-8ABB-592307421085}" srcOrd="3" destOrd="0" presId="urn:microsoft.com/office/officeart/2005/8/layout/hierarchy2"/>
    <dgm:cxn modelId="{B06795B8-FC6D-4894-A965-FA49582656DC}" type="presParOf" srcId="{B4EF5781-B728-42F1-8ABB-592307421085}" destId="{A53E7B64-28B1-494A-8124-1F764B0B9445}" srcOrd="0" destOrd="0" presId="urn:microsoft.com/office/officeart/2005/8/layout/hierarchy2"/>
    <dgm:cxn modelId="{4B91D501-3EB4-463C-AC75-15C9BA905C94}" type="presParOf" srcId="{B4EF5781-B728-42F1-8ABB-592307421085}" destId="{8232FB78-1341-43FB-BEE4-4E7E04D12E3F}" srcOrd="1" destOrd="0" presId="urn:microsoft.com/office/officeart/2005/8/layout/hierarchy2"/>
    <dgm:cxn modelId="{93FFA24B-1C68-4844-B5B2-FF5C68808D66}" type="presParOf" srcId="{65679643-63AD-4B82-8A01-502643A7E80F}" destId="{0FC2D670-0F99-4E1B-8F06-3A1D334A79FC}" srcOrd="2" destOrd="0" presId="urn:microsoft.com/office/officeart/2005/8/layout/hierarchy2"/>
    <dgm:cxn modelId="{6F3437A4-AA5E-4AC1-BC2D-2FD95184FF17}" type="presParOf" srcId="{0FC2D670-0F99-4E1B-8F06-3A1D334A79FC}" destId="{52FE8751-A08E-4914-B6E3-C51C36200C65}" srcOrd="0" destOrd="0" presId="urn:microsoft.com/office/officeart/2005/8/layout/hierarchy2"/>
    <dgm:cxn modelId="{A73FCB37-B35B-426D-B75C-7A93E14F4A80}" type="presParOf" srcId="{65679643-63AD-4B82-8A01-502643A7E80F}" destId="{9771879F-2EEC-41DD-ACC7-298706D2DCC8}" srcOrd="3" destOrd="0" presId="urn:microsoft.com/office/officeart/2005/8/layout/hierarchy2"/>
    <dgm:cxn modelId="{009D3358-7348-4E59-BAB9-E1842D4E4618}" type="presParOf" srcId="{9771879F-2EEC-41DD-ACC7-298706D2DCC8}" destId="{204F05BE-F532-4839-937F-955752EBF42F}" srcOrd="0" destOrd="0" presId="urn:microsoft.com/office/officeart/2005/8/layout/hierarchy2"/>
    <dgm:cxn modelId="{38E5FBED-396F-4E19-A2B6-4E6696521C94}" type="presParOf" srcId="{9771879F-2EEC-41DD-ACC7-298706D2DCC8}" destId="{B77BD183-AACA-4BDF-9183-30BB696DF41C}" srcOrd="1" destOrd="0" presId="urn:microsoft.com/office/officeart/2005/8/layout/hierarchy2"/>
    <dgm:cxn modelId="{465A597B-856B-42AF-87AC-95BA8CFEB283}" type="presParOf" srcId="{B77BD183-AACA-4BDF-9183-30BB696DF41C}" destId="{C3492FDF-9774-41D4-9BF8-AA715A981F09}" srcOrd="0" destOrd="0" presId="urn:microsoft.com/office/officeart/2005/8/layout/hierarchy2"/>
    <dgm:cxn modelId="{73A2032F-4A4E-4C81-8748-FE314F2602D4}" type="presParOf" srcId="{C3492FDF-9774-41D4-9BF8-AA715A981F09}" destId="{FDDC7320-B2CA-4D92-AF7E-D5124C87D7DE}" srcOrd="0" destOrd="0" presId="urn:microsoft.com/office/officeart/2005/8/layout/hierarchy2"/>
    <dgm:cxn modelId="{525D4168-E4EB-4EBE-865B-57D13DC50D78}" type="presParOf" srcId="{B77BD183-AACA-4BDF-9183-30BB696DF41C}" destId="{68160CCF-89E5-4A2E-B900-76E6A47AF4AC}" srcOrd="1" destOrd="0" presId="urn:microsoft.com/office/officeart/2005/8/layout/hierarchy2"/>
    <dgm:cxn modelId="{A23F0F75-BD49-4626-B2FF-41D045E661F5}" type="presParOf" srcId="{68160CCF-89E5-4A2E-B900-76E6A47AF4AC}" destId="{6EE05037-C9C4-4C2C-8738-B9DAB48CC705}" srcOrd="0" destOrd="0" presId="urn:microsoft.com/office/officeart/2005/8/layout/hierarchy2"/>
    <dgm:cxn modelId="{A0DEF590-5CB0-4E8D-8F44-5AE41AB8D25D}" type="presParOf" srcId="{68160CCF-89E5-4A2E-B900-76E6A47AF4AC}" destId="{9DCF1A90-E17E-4DBA-8DC7-0584587C40F6}" srcOrd="1" destOrd="0" presId="urn:microsoft.com/office/officeart/2005/8/layout/hierarchy2"/>
    <dgm:cxn modelId="{EF29F832-7334-4B1B-A9B9-640AA93E7C23}" type="presParOf" srcId="{B77BD183-AACA-4BDF-9183-30BB696DF41C}" destId="{4325FEC3-82B4-43E7-B16F-DF1B71716591}" srcOrd="2" destOrd="0" presId="urn:microsoft.com/office/officeart/2005/8/layout/hierarchy2"/>
    <dgm:cxn modelId="{62F472A5-741D-4FFE-9BF8-33B66FF15F04}" type="presParOf" srcId="{4325FEC3-82B4-43E7-B16F-DF1B71716591}" destId="{BD6A5113-099C-441C-B14D-7E9B7632676A}" srcOrd="0" destOrd="0" presId="urn:microsoft.com/office/officeart/2005/8/layout/hierarchy2"/>
    <dgm:cxn modelId="{C228180D-51C6-4DB2-9CA7-CF1446297642}" type="presParOf" srcId="{B77BD183-AACA-4BDF-9183-30BB696DF41C}" destId="{A612EB52-8B37-40C3-A7CE-D12279D2393A}" srcOrd="3" destOrd="0" presId="urn:microsoft.com/office/officeart/2005/8/layout/hierarchy2"/>
    <dgm:cxn modelId="{7789396F-8CEE-4014-853A-3D181B1649FA}" type="presParOf" srcId="{A612EB52-8B37-40C3-A7CE-D12279D2393A}" destId="{793CCD8D-2958-4FCC-87E5-C793D5EA88E5}" srcOrd="0" destOrd="0" presId="urn:microsoft.com/office/officeart/2005/8/layout/hierarchy2"/>
    <dgm:cxn modelId="{13E220FD-9C37-4CB8-A8A0-9ED0D52C9FEB}" type="presParOf" srcId="{A612EB52-8B37-40C3-A7CE-D12279D2393A}" destId="{AF1217D2-7AB1-46D1-91B7-0D9FC977A220}" srcOrd="1" destOrd="0" presId="urn:microsoft.com/office/officeart/2005/8/layout/hierarchy2"/>
    <dgm:cxn modelId="{474ACF1F-0013-4A0C-8391-300BDEEC55DD}" type="presParOf" srcId="{2282269C-54DF-4632-9484-9A59296721A4}" destId="{5151D08C-DA15-4D8E-8D86-E5ECFE7A70A8}" srcOrd="4" destOrd="0" presId="urn:microsoft.com/office/officeart/2005/8/layout/hierarchy2"/>
    <dgm:cxn modelId="{925CD590-EB3E-4307-8399-842CD2F5F371}" type="presParOf" srcId="{5151D08C-DA15-4D8E-8D86-E5ECFE7A70A8}" destId="{6C1AB3E7-03F9-4093-9CC3-B73F2DE06CC2}" srcOrd="0" destOrd="0" presId="urn:microsoft.com/office/officeart/2005/8/layout/hierarchy2"/>
    <dgm:cxn modelId="{801819E2-32F4-47DE-82A4-CEC99DCCF74C}" type="presParOf" srcId="{2282269C-54DF-4632-9484-9A59296721A4}" destId="{6DE870DB-A15D-4783-AA35-A60D98CFF890}" srcOrd="5" destOrd="0" presId="urn:microsoft.com/office/officeart/2005/8/layout/hierarchy2"/>
    <dgm:cxn modelId="{F5CCCCA4-1438-4074-AA83-B3D09EE311FE}" type="presParOf" srcId="{6DE870DB-A15D-4783-AA35-A60D98CFF890}" destId="{3A40E65C-0DBF-47D6-8D48-0C6D2FA88EF9}" srcOrd="0" destOrd="0" presId="urn:microsoft.com/office/officeart/2005/8/layout/hierarchy2"/>
    <dgm:cxn modelId="{6D4D0B94-5F66-414E-9647-FF68E58BDD76}" type="presParOf" srcId="{6DE870DB-A15D-4783-AA35-A60D98CFF890}" destId="{6000E3E5-8E1E-47CF-987F-7AE18316A256}" srcOrd="1" destOrd="0" presId="urn:microsoft.com/office/officeart/2005/8/layout/hierarchy2"/>
    <dgm:cxn modelId="{3F0E22F1-F070-44BD-AF3F-C1952B908DE4}" type="presParOf" srcId="{6000E3E5-8E1E-47CF-987F-7AE18316A256}" destId="{C18562D4-25F7-4BA2-B97D-F081EFB06D0A}" srcOrd="0" destOrd="0" presId="urn:microsoft.com/office/officeart/2005/8/layout/hierarchy2"/>
    <dgm:cxn modelId="{6F3ADCC0-825A-47C2-9F0A-013326BEE064}" type="presParOf" srcId="{C18562D4-25F7-4BA2-B97D-F081EFB06D0A}" destId="{7B87825C-6CCB-4BBB-BEA2-7B17186CE0EA}" srcOrd="0" destOrd="0" presId="urn:microsoft.com/office/officeart/2005/8/layout/hierarchy2"/>
    <dgm:cxn modelId="{D7E15EFA-C179-4D3E-8342-72DAE3F62AC2}" type="presParOf" srcId="{6000E3E5-8E1E-47CF-987F-7AE18316A256}" destId="{0CF5E3B6-3FB1-4759-BE5B-4EFF8B4BAD99}" srcOrd="1" destOrd="0" presId="urn:microsoft.com/office/officeart/2005/8/layout/hierarchy2"/>
    <dgm:cxn modelId="{D8AF4D5A-680B-4382-8736-82EF9936A42B}" type="presParOf" srcId="{0CF5E3B6-3FB1-4759-BE5B-4EFF8B4BAD99}" destId="{7C3FE690-6E7C-4A2E-9C69-7E476A7C7998}" srcOrd="0" destOrd="0" presId="urn:microsoft.com/office/officeart/2005/8/layout/hierarchy2"/>
    <dgm:cxn modelId="{DAD22EEF-6322-49BD-9135-B6B48F8D4932}" type="presParOf" srcId="{0CF5E3B6-3FB1-4759-BE5B-4EFF8B4BAD99}" destId="{E8963009-780C-444F-B0C3-0AAE537DE519}"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r>
              <a:rPr lang="en-US" smtClean="0"/>
              <a:t>SWPC 2013</a:t>
            </a:r>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smtClean="0"/>
              <a:t>COLLABORATE. INNOVATE. ENRICH</a:t>
            </a: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5A65CDA-8D70-4B3E-9590-F79825367996}" type="slidenum">
              <a:rPr lang="en-US" smtClean="0"/>
              <a:t>‹#›</a:t>
            </a:fld>
            <a:endParaRPr lang="en-US"/>
          </a:p>
        </p:txBody>
      </p:sp>
    </p:spTree>
    <p:extLst>
      <p:ext uri="{BB962C8B-B14F-4D97-AF65-F5344CB8AC3E}">
        <p14:creationId xmlns:p14="http://schemas.microsoft.com/office/powerpoint/2010/main" val="3447676102"/>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r>
              <a:rPr lang="en-US" smtClean="0"/>
              <a:t>SWPC 2013</a:t>
            </a:r>
            <a:endParaRPr lang="en-US"/>
          </a:p>
        </p:txBody>
      </p:sp>
      <p:sp>
        <p:nvSpPr>
          <p:cNvPr id="4" name="Slide Image Placeholder 3"/>
          <p:cNvSpPr>
            <a:spLocks noGrp="1" noRot="1" noChangeAspect="1"/>
          </p:cNvSpPr>
          <p:nvPr>
            <p:ph type="sldImg" idx="2"/>
          </p:nvPr>
        </p:nvSpPr>
        <p:spPr>
          <a:xfrm>
            <a:off x="685800" y="514350"/>
            <a:ext cx="5029200" cy="3771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US" smtClean="0"/>
              <a:t>COLLABORATE. INNOVATE. ENRICH</a:t>
            </a: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DCB2055-D987-44DE-B441-B8A377AE6373}" type="slidenum">
              <a:rPr lang="en-US" smtClean="0"/>
              <a:pPr/>
              <a:t>‹#›</a:t>
            </a:fld>
            <a:endParaRPr lang="en-US"/>
          </a:p>
        </p:txBody>
      </p:sp>
    </p:spTree>
    <p:extLst>
      <p:ext uri="{BB962C8B-B14F-4D97-AF65-F5344CB8AC3E}">
        <p14:creationId xmlns:p14="http://schemas.microsoft.com/office/powerpoint/2010/main" val="2793886413"/>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www.distimo.com/appstores/" TargetMode="External"/><Relationship Id="rId2" Type="http://schemas.openxmlformats.org/officeDocument/2006/relationships/slide" Target="../slides/slide53.xml"/><Relationship Id="rId1" Type="http://schemas.openxmlformats.org/officeDocument/2006/relationships/notesMaster" Target="../notesMasters/notesMaster1.xml"/><Relationship Id="rId4" Type="http://schemas.openxmlformats.org/officeDocument/2006/relationships/hyperlink" Target="http://feross.org/html5-fullscreen-api-attack/"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wiki.apache.org/cordova/InAppBrowser"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developer.apple.com/library/ios/#documentation/uikit/reference/UIWebView_Class/" TargetMode="External"/><Relationship Id="rId7" Type="http://schemas.openxmlformats.org/officeDocument/2006/relationships/hyperlink" Target="http://wiki.apache.org/cordova/AddingNewPlatforms" TargetMode="External"/><Relationship Id="rId2" Type="http://schemas.openxmlformats.org/officeDocument/2006/relationships/slide" Target="../slides/slide64.xml"/><Relationship Id="rId1" Type="http://schemas.openxmlformats.org/officeDocument/2006/relationships/notesMaster" Target="../notesMasters/notesMaster1.xml"/><Relationship Id="rId6" Type="http://schemas.openxmlformats.org/officeDocument/2006/relationships/hyperlink" Target="http://msdn.microsoft.com/en-us/library/microsoft.phone.controls.webbrowser(v=vs.92).aspx" TargetMode="External"/><Relationship Id="rId5" Type="http://schemas.openxmlformats.org/officeDocument/2006/relationships/hyperlink" Target="https://bdsc.webapps.blackberry.com/html5/" TargetMode="External"/><Relationship Id="rId4" Type="http://schemas.openxmlformats.org/officeDocument/2006/relationships/hyperlink" Target="http://developer.android.com/reference/android/webkit/WebView.html" TargetMode="Externa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A18B5E9-861A-48F2-98B9-CF86C76136C7}" type="slidenum">
              <a:rPr lang="en-US" smtClean="0"/>
              <a:pPr/>
              <a:t>1</a:t>
            </a:fld>
            <a:endParaRPr lang="en-US"/>
          </a:p>
        </p:txBody>
      </p:sp>
      <p:sp>
        <p:nvSpPr>
          <p:cNvPr id="5" name="Date Placeholder 4"/>
          <p:cNvSpPr>
            <a:spLocks noGrp="1"/>
          </p:cNvSpPr>
          <p:nvPr>
            <p:ph type="dt" idx="11"/>
          </p:nvPr>
        </p:nvSpPr>
        <p:spPr/>
        <p:txBody>
          <a:bodyPr/>
          <a:lstStyle/>
          <a:p>
            <a:r>
              <a:rPr lang="en-US" smtClean="0"/>
              <a:t>SWPC 2013</a:t>
            </a:r>
            <a:endParaRPr lang="en-US"/>
          </a:p>
        </p:txBody>
      </p:sp>
      <p:sp>
        <p:nvSpPr>
          <p:cNvPr id="6" name="Footer Placeholder 5"/>
          <p:cNvSpPr>
            <a:spLocks noGrp="1"/>
          </p:cNvSpPr>
          <p:nvPr>
            <p:ph type="ftr" sz="quarter" idx="12"/>
          </p:nvPr>
        </p:nvSpPr>
        <p:spPr/>
        <p:txBody>
          <a:bodyPr/>
          <a:lstStyle/>
          <a:p>
            <a:r>
              <a:rPr lang="en-US" smtClean="0"/>
              <a:t>COLLABORATE. INNOVATE. ENRICH</a:t>
            </a:r>
            <a:endParaRPr lang="en-US"/>
          </a:p>
        </p:txBody>
      </p:sp>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Tree>
    <p:extLst>
      <p:ext uri="{BB962C8B-B14F-4D97-AF65-F5344CB8AC3E}">
        <p14:creationId xmlns:p14="http://schemas.microsoft.com/office/powerpoint/2010/main" val="1138881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Native Apps-</a:t>
            </a:r>
            <a:r>
              <a:rPr lang="en-US" sz="1200" b="0" i="0" kern="1200" dirty="0" smtClean="0">
                <a:solidFill>
                  <a:schemeClr val="tx1"/>
                </a:solidFill>
                <a:effectLst/>
                <a:latin typeface="+mn-lt"/>
                <a:ea typeface="+mn-ea"/>
                <a:cs typeface="+mn-cs"/>
              </a:rPr>
              <a:t> Built using the native programming language for the platform (iPhone and iPad apps are built using Objective-C and Android are built with Java). Native apps are fast, provide a native user experience and interface and have access to all device features on the platform. The down side of native apps are their restricted reach: e.g., an android app cannot be run on an iPhone and vice versa. If you want to cover a larger target market, across all platforms, you must build separate native apps for each target.</a:t>
            </a:r>
          </a:p>
          <a:p>
            <a:r>
              <a:rPr lang="en-US" sz="1200" b="1" i="0" kern="1200" dirty="0" smtClean="0">
                <a:solidFill>
                  <a:schemeClr val="tx1"/>
                </a:solidFill>
                <a:effectLst/>
                <a:latin typeface="+mn-lt"/>
                <a:ea typeface="+mn-ea"/>
                <a:cs typeface="+mn-cs"/>
              </a:rPr>
              <a:t>Web Apps -</a:t>
            </a:r>
            <a:r>
              <a:rPr lang="en-US" sz="1200" b="0" i="0" kern="1200" dirty="0" smtClean="0">
                <a:solidFill>
                  <a:schemeClr val="tx1"/>
                </a:solidFill>
                <a:effectLst/>
                <a:latin typeface="+mn-lt"/>
                <a:ea typeface="+mn-ea"/>
                <a:cs typeface="+mn-cs"/>
              </a:rPr>
              <a:t> A website built using HTML5, CSS3 and JavaScript which resembles an application and can be accessed through a browser is called a web app. The biggest advantage of web apps is that it can be used across all platforms and devices. However, web apps are not accepted in any of the native app stores thereby cutting off an important distribution channel for app developers. Also, web apps cannot access or use the native APIs or device specific hardware features.</a:t>
            </a:r>
            <a:endParaRPr lang="en-US" dirty="0"/>
          </a:p>
        </p:txBody>
      </p:sp>
      <p:sp>
        <p:nvSpPr>
          <p:cNvPr id="4" name="Slide Number Placeholder 3"/>
          <p:cNvSpPr>
            <a:spLocks noGrp="1"/>
          </p:cNvSpPr>
          <p:nvPr>
            <p:ph type="sldNum" sz="quarter" idx="10"/>
          </p:nvPr>
        </p:nvSpPr>
        <p:spPr/>
        <p:txBody>
          <a:bodyPr/>
          <a:lstStyle/>
          <a:p>
            <a:fld id="{B1D41364-15E5-4D19-9F44-7E52E8E6B660}" type="slidenum">
              <a:rPr lang="en-US" smtClean="0"/>
              <a:pPr/>
              <a:t>10</a:t>
            </a:fld>
            <a:endParaRPr lang="en-US"/>
          </a:p>
        </p:txBody>
      </p:sp>
    </p:spTree>
    <p:extLst>
      <p:ext uri="{BB962C8B-B14F-4D97-AF65-F5344CB8AC3E}">
        <p14:creationId xmlns:p14="http://schemas.microsoft.com/office/powerpoint/2010/main" val="1828848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b="1" i="0" kern="1200" dirty="0" smtClean="0">
                <a:solidFill>
                  <a:schemeClr val="tx1"/>
                </a:solidFill>
                <a:effectLst/>
                <a:latin typeface="+mn-lt"/>
                <a:ea typeface="+mn-ea"/>
                <a:cs typeface="+mn-cs"/>
              </a:rPr>
              <a:t>Native Apps-</a:t>
            </a:r>
            <a:r>
              <a:rPr lang="en-US" sz="1200" b="0" i="0" kern="1200" dirty="0" smtClean="0">
                <a:solidFill>
                  <a:schemeClr val="tx1"/>
                </a:solidFill>
                <a:effectLst/>
                <a:latin typeface="+mn-lt"/>
                <a:ea typeface="+mn-ea"/>
                <a:cs typeface="+mn-cs"/>
              </a:rPr>
              <a:t> Built using the native programming language for the platform (iPhone and iPad apps are built using Objective-C and Android are built with Java). Native apps are fast, provide a native user experience and interface and have access to all device features on the platform. The down side of native apps are their restricted reach: e.g., an android app cannot be run on an iPhone and vice versa. If you want to cover a larger target market, across all platforms, you must build separate native apps for each target.</a:t>
            </a:r>
          </a:p>
          <a:p>
            <a:r>
              <a:rPr lang="en-US" sz="1200" b="1" i="0" kern="1200" dirty="0" smtClean="0">
                <a:solidFill>
                  <a:schemeClr val="tx1"/>
                </a:solidFill>
                <a:effectLst/>
                <a:latin typeface="+mn-lt"/>
                <a:ea typeface="+mn-ea"/>
                <a:cs typeface="+mn-cs"/>
              </a:rPr>
              <a:t>Web Apps -</a:t>
            </a:r>
            <a:r>
              <a:rPr lang="en-US" sz="1200" b="0" i="0" kern="1200" dirty="0" smtClean="0">
                <a:solidFill>
                  <a:schemeClr val="tx1"/>
                </a:solidFill>
                <a:effectLst/>
                <a:latin typeface="+mn-lt"/>
                <a:ea typeface="+mn-ea"/>
                <a:cs typeface="+mn-cs"/>
              </a:rPr>
              <a:t> A website built using HTML5, CSS3 and JavaScript which resembles an application and can be accessed through a browser is called a web app. The biggest advantage of web apps is that it can be used across all platforms and devices. However, web apps are not accepted in any of the native app stores thereby cutting off an important distribution channel for app developers. Also, web apps cannot access or use the native APIs or device specific hardware features.</a:t>
            </a:r>
            <a:endParaRPr lang="en-US" dirty="0" smtClean="0"/>
          </a:p>
          <a:p>
            <a:r>
              <a:rPr lang="en-US" sz="1200" b="1" i="0" kern="1200" dirty="0" smtClean="0">
                <a:solidFill>
                  <a:schemeClr val="tx1"/>
                </a:solidFill>
                <a:effectLst/>
                <a:latin typeface="+mn-lt"/>
                <a:ea typeface="+mn-ea"/>
                <a:cs typeface="+mn-cs"/>
              </a:rPr>
              <a:t>Hybrid Apps – </a:t>
            </a:r>
            <a:r>
              <a:rPr lang="en-US" sz="1200" b="0" i="0" kern="1200" dirty="0" smtClean="0">
                <a:solidFill>
                  <a:schemeClr val="tx1"/>
                </a:solidFill>
                <a:effectLst/>
                <a:latin typeface="+mn-lt"/>
                <a:ea typeface="+mn-ea"/>
                <a:cs typeface="+mn-cs"/>
              </a:rPr>
              <a:t>A hybrid app is built using web technology and then “wrapped” in a platform specific container. The native container makes hybrid apps installable on a target device, just like a native app and, therefore, is eligible to be submitted to the platform’s app</a:t>
            </a:r>
            <a:r>
              <a:rPr lang="en-US" sz="1200" b="0" i="0" kern="1200" baseline="0" dirty="0" smtClean="0">
                <a:solidFill>
                  <a:schemeClr val="tx1"/>
                </a:solidFill>
                <a:effectLst/>
                <a:latin typeface="+mn-lt"/>
                <a:ea typeface="+mn-ea"/>
                <a:cs typeface="+mn-cs"/>
              </a:rPr>
              <a:t> store. </a:t>
            </a:r>
            <a:r>
              <a:rPr lang="en-US" sz="1200" b="0" i="0" kern="1200" dirty="0" smtClean="0">
                <a:solidFill>
                  <a:schemeClr val="tx1"/>
                </a:solidFill>
                <a:effectLst/>
                <a:latin typeface="+mn-lt"/>
                <a:ea typeface="+mn-ea"/>
                <a:cs typeface="+mn-cs"/>
              </a:rPr>
              <a:t>Developers can include hooks to native features in the container, in order to access native APIs and use device-specific hardware features. A hybrid app is basically an app developed in using a combination of HTML5 web technology and native platform technology. For cross-platform reach, developers would need to code the native part separately for each platform, but they can use the same HTML5 across all of their target platforms. Fortunately, technologies like Cordova</a:t>
            </a:r>
            <a:r>
              <a:rPr lang="en-US" sz="1200" b="0" i="0" kern="1200" baseline="0" dirty="0" smtClean="0">
                <a:solidFill>
                  <a:schemeClr val="tx1"/>
                </a:solidFill>
                <a:effectLst/>
                <a:latin typeface="+mn-lt"/>
                <a:ea typeface="+mn-ea"/>
                <a:cs typeface="+mn-cs"/>
              </a:rPr>
              <a:t> (PhoneGap) and the Intel XDK make the process of developing the target container code a non-issue.</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1D41364-15E5-4D19-9F44-7E52E8E6B660}" type="slidenum">
              <a:rPr lang="en-US" smtClean="0"/>
              <a:pPr/>
              <a:t>11</a:t>
            </a:fld>
            <a:endParaRPr lang="en-US"/>
          </a:p>
        </p:txBody>
      </p:sp>
    </p:spTree>
    <p:extLst>
      <p:ext uri="{BB962C8B-B14F-4D97-AF65-F5344CB8AC3E}">
        <p14:creationId xmlns:p14="http://schemas.microsoft.com/office/powerpoint/2010/main" val="2502455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D41364-15E5-4D19-9F44-7E52E8E6B660}" type="slidenum">
              <a:rPr lang="en-US" smtClean="0"/>
              <a:t>12</a:t>
            </a:fld>
            <a:endParaRPr lang="en-US"/>
          </a:p>
        </p:txBody>
      </p:sp>
    </p:spTree>
    <p:extLst>
      <p:ext uri="{BB962C8B-B14F-4D97-AF65-F5344CB8AC3E}">
        <p14:creationId xmlns:p14="http://schemas.microsoft.com/office/powerpoint/2010/main" val="9776612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lvl="0"/>
            <a:r>
              <a:rPr lang="en-US" dirty="0" smtClean="0"/>
              <a:t>Before we venture into the world</a:t>
            </a:r>
            <a:r>
              <a:rPr lang="en-US" baseline="0" dirty="0" smtClean="0"/>
              <a:t> of building HTML5 mobile device applications it is worth talking about the different kinds of HTML5 apps that exist today. Today there are primarily two types of HTML5 applications: “web apps” and “hybrid apps.” </a:t>
            </a:r>
          </a:p>
          <a:p>
            <a:pPr lvl="0"/>
            <a:endParaRPr lang="en-US" baseline="0" dirty="0" smtClean="0"/>
          </a:p>
          <a:p>
            <a:pPr lvl="0"/>
            <a:r>
              <a:rPr lang="en-US" baseline="0" dirty="0" smtClean="0"/>
              <a:t>Web apps are really just a web page that appears like an app on a device, but does not actually “install” on that device, it runs inside the mobile device’s browser and is served up by a web server over the Internet. On iOS (Apple) devices there are clever techniques available to hide the fact that you are viewing a web page, special “tags” can be used inside your HTML page(s) to place an icon on an iOS desktop that instructs the browser to load and run this web site. Also, pages within such a “web app” can be cached locally, on the device, in order to accommodate a faster startup that does not depend on a network connection. However, ultimately, these are nothing more than clever URL bookmarks saved on the device screen. These apps cannot be hosted in the Apple store nor are they every truly “installed” on the device.</a:t>
            </a:r>
          </a:p>
          <a:p>
            <a:pPr lvl="0"/>
            <a:endParaRPr lang="en-US" baseline="0" dirty="0" smtClean="0"/>
          </a:p>
          <a:p>
            <a:pPr lvl="0"/>
            <a:r>
              <a:rPr lang="en-US" baseline="0" dirty="0" smtClean="0"/>
              <a:t>And, unfortunately, this “web app bookmark” trick that works so nicely on iOS devices does not work on Android and other mobile devices. More importantly, these special “web apps” do not have access to device features like the accelerometer, compass, GPS, camera(s), contacts, etc. They are limited by browser security restrictions, and therefore are not considered to be “trusted” applications for the purpose of device and user data access.</a:t>
            </a:r>
          </a:p>
          <a:p>
            <a:pPr lvl="0"/>
            <a:endParaRPr lang="en-US" baseline="0" dirty="0" smtClean="0"/>
          </a:p>
          <a:p>
            <a:pPr lvl="0"/>
            <a:r>
              <a:rPr lang="en-US" baseline="0" dirty="0" smtClean="0"/>
              <a:t>“Hybrid apps” can be thought of as “web apps” that have been “wrapped” inside a native container so the application can actually be submitted to a device store (Apple store, Android store, etc.) and downloaded for installation on a user’s mobile device. In addition, because hybrid apps are installable apps they have access to device features, so they can more intimately interact with the end user.</a:t>
            </a:r>
          </a:p>
          <a:p>
            <a:pPr lvl="0"/>
            <a:endParaRPr lang="en-US" baseline="0" dirty="0" smtClean="0"/>
          </a:p>
          <a:p>
            <a:pPr lvl="0"/>
            <a:r>
              <a:rPr lang="en-US" baseline="0" dirty="0" smtClean="0"/>
              <a:t>An “HTML5 app” goes one step beyond a hybrid app. A true HTML5 app is a collection of the HTML5 files (HTML, CSS, JavaScript and related asset files, such as image files) that make up the application. In this case, the collection of files are delivered in a signed ZIP format that is recognized by the target system as a “runnable” application that can be “installed” on the device. Firefox OS applications and Tizen HTML5 applications are such HTML5 apps (of tomorrow). They do not require a special “wrapper” or “container” to turn them into native executables that can be installed and run on a device, they consist only of the HTML5 parts that are necessary to run as HTML5 applications. And the device platform (e.g., Firefox OS and Tizen) provides a complete JavaScript API that allows the applications access to device-specific features, such as sensors, cameras, contact databases, SMS messaging, etc. – access to features you cannot get from a typical browser.</a:t>
            </a:r>
            <a:endParaRPr lang="en-US" dirty="0" smtClean="0"/>
          </a:p>
          <a:p>
            <a:pPr lvl="0"/>
            <a:endParaRPr lang="en-US" dirty="0" smtClean="0"/>
          </a:p>
          <a:p>
            <a:pPr lvl="0"/>
            <a:r>
              <a:rPr lang="en-US" dirty="0" smtClean="0"/>
              <a:t>The</a:t>
            </a:r>
            <a:r>
              <a:rPr lang="en-US" baseline="0" dirty="0" smtClean="0"/>
              <a:t> last two rows of this table are particularly important. Notice that hybrid apps and the HTML5 apps (of tomorrow) run inside a “web runtime” as opposed to inside a web browser. This is a very important distinction. The “web browser” is that agent you normally use to “browse the web.” It is Chrome or Firefox or IE or Opera or Safari… The “web runtime” or “</a:t>
            </a:r>
            <a:r>
              <a:rPr lang="en-US" baseline="0" dirty="0" err="1" smtClean="0"/>
              <a:t>webview</a:t>
            </a:r>
            <a:r>
              <a:rPr lang="en-US" baseline="0" dirty="0" smtClean="0"/>
              <a:t>” is a </a:t>
            </a:r>
            <a:r>
              <a:rPr lang="en-US" baseline="0" dirty="0" err="1" smtClean="0"/>
              <a:t>builtin</a:t>
            </a:r>
            <a:r>
              <a:rPr lang="en-US" baseline="0" dirty="0" smtClean="0"/>
              <a:t> native programming object that can be used by native applications to display web content within a window or “view” as part of the native application. The “native container” that “wraps” an HTML5 hybrid application uses this </a:t>
            </a:r>
            <a:r>
              <a:rPr lang="en-US" baseline="0" dirty="0" err="1" smtClean="0"/>
              <a:t>webview</a:t>
            </a:r>
            <a:r>
              <a:rPr lang="en-US" baseline="0" dirty="0" smtClean="0"/>
              <a:t> to run the HTML5 application on a device.</a:t>
            </a:r>
          </a:p>
          <a:p>
            <a:pPr lvl="0"/>
            <a:endParaRPr lang="en-US" baseline="0" dirty="0" smtClean="0"/>
          </a:p>
          <a:p>
            <a:pPr lvl="0"/>
            <a:r>
              <a:rPr lang="en-US" baseline="0" dirty="0" smtClean="0"/>
              <a:t>While the “web browser” on a device can be easily updated by redistributing and installing a new browser (for instance, by installing a new instance of the Chrome browser on your Android device), the </a:t>
            </a:r>
            <a:r>
              <a:rPr lang="en-US" baseline="0" dirty="0" err="1" smtClean="0"/>
              <a:t>builtin</a:t>
            </a:r>
            <a:r>
              <a:rPr lang="en-US" baseline="0" dirty="0" smtClean="0"/>
              <a:t> “web runtime” or “</a:t>
            </a:r>
            <a:r>
              <a:rPr lang="en-US" baseline="0" dirty="0" err="1" smtClean="0"/>
              <a:t>webview</a:t>
            </a:r>
            <a:r>
              <a:rPr lang="en-US" baseline="0" dirty="0" smtClean="0"/>
              <a:t>” is not so easily updated. It is generally built into the ROM of the device and will only be updated if the device OS is updated. Additionally, there may be features present in the mobile browser (e.g., Safari on iOS and Chrome on Android) that do not exist within the </a:t>
            </a:r>
            <a:r>
              <a:rPr lang="en-US" baseline="0" dirty="0" err="1" smtClean="0"/>
              <a:t>webview</a:t>
            </a:r>
            <a:r>
              <a:rPr lang="en-US" baseline="0" dirty="0" smtClean="0"/>
              <a:t>. It is important to understand this distinction because it can impact how you write your HTML5 application as well as how you debug that application. Some typical differences include a more limited memory footprint as well as more limited use of hardware acceleration (this especially impacts certain CSS features). In essence, you cannot assume that just because something works well in a browser that it will work equally well in a </a:t>
            </a:r>
            <a:r>
              <a:rPr lang="en-US" baseline="0" dirty="0" err="1" smtClean="0"/>
              <a:t>webview</a:t>
            </a:r>
            <a:r>
              <a:rPr lang="en-US" baseline="0" dirty="0" smtClean="0"/>
              <a:t>.</a:t>
            </a:r>
            <a:endParaRPr lang="en-US" dirty="0" smtClean="0"/>
          </a:p>
          <a:p>
            <a:pPr lvl="0"/>
            <a:endParaRPr lang="en-US" dirty="0" smtClean="0"/>
          </a:p>
          <a:p>
            <a:pPr lvl="0"/>
            <a:r>
              <a:rPr lang="en-US" dirty="0" smtClean="0"/>
              <a:t>Web Apps:</a:t>
            </a:r>
          </a:p>
          <a:p>
            <a:pPr marL="171450" lvl="0" indent="-171450">
              <a:buFont typeface="Arial" pitchFamily="34" charset="0"/>
              <a:buChar char="•"/>
            </a:pPr>
            <a:r>
              <a:rPr lang="en-US" dirty="0" smtClean="0"/>
              <a:t>‘Pure’ HTML/CSS/JavaScript. Typically, just a URL that will run in a browser</a:t>
            </a:r>
          </a:p>
          <a:p>
            <a:pPr marL="171450" lvl="0" indent="-171450">
              <a:buFont typeface="Arial" pitchFamily="34" charset="0"/>
              <a:buChar char="•"/>
            </a:pPr>
            <a:r>
              <a:rPr lang="en-US" dirty="0" smtClean="0"/>
              <a:t>Universal across platforms</a:t>
            </a:r>
          </a:p>
          <a:p>
            <a:pPr marL="171450" lvl="0" indent="-171450">
              <a:buFont typeface="Arial" pitchFamily="34" charset="0"/>
              <a:buChar char="•"/>
            </a:pPr>
            <a:r>
              <a:rPr lang="en-US" dirty="0" smtClean="0"/>
              <a:t>Limited or no access to device data and sensors (GPS, Accelerometer,…)</a:t>
            </a:r>
          </a:p>
          <a:p>
            <a:pPr lvl="0"/>
            <a:endParaRPr lang="en-US" dirty="0" smtClean="0"/>
          </a:p>
          <a:p>
            <a:pPr lvl="0"/>
            <a:r>
              <a:rPr lang="en-US" dirty="0" smtClean="0"/>
              <a:t>Hybrid Apps:</a:t>
            </a:r>
          </a:p>
          <a:p>
            <a:pPr marL="171450" lvl="0" indent="-171450">
              <a:buFont typeface="Arial" pitchFamily="34" charset="0"/>
              <a:buChar char="•"/>
            </a:pPr>
            <a:r>
              <a:rPr lang="en-US" dirty="0" smtClean="0"/>
              <a:t>Mostly HTML5, but wrapped in a ‘native </a:t>
            </a:r>
            <a:r>
              <a:rPr lang="en-US" dirty="0" err="1" smtClean="0"/>
              <a:t>webview</a:t>
            </a:r>
            <a:r>
              <a:rPr lang="en-US" dirty="0" smtClean="0"/>
              <a:t>’</a:t>
            </a:r>
          </a:p>
          <a:p>
            <a:pPr marL="171450" lvl="0" indent="-171450">
              <a:buFont typeface="Arial" pitchFamily="34" charset="0"/>
              <a:buChar char="•"/>
            </a:pPr>
            <a:r>
              <a:rPr lang="en-US" dirty="0" smtClean="0"/>
              <a:t>Must be build for each platform. </a:t>
            </a:r>
          </a:p>
          <a:p>
            <a:pPr marL="171450" lvl="0" indent="-171450">
              <a:buFont typeface="Arial" pitchFamily="34" charset="0"/>
              <a:buChar char="•"/>
            </a:pPr>
            <a:r>
              <a:rPr lang="en-US" dirty="0" smtClean="0"/>
              <a:t>Distributed as native executable</a:t>
            </a:r>
          </a:p>
          <a:p>
            <a:pPr marL="171450" lvl="0" indent="-171450">
              <a:buFont typeface="Arial" pitchFamily="34" charset="0"/>
              <a:buChar char="•"/>
            </a:pPr>
            <a:r>
              <a:rPr lang="en-US" dirty="0" smtClean="0"/>
              <a:t>Packaged as native apps</a:t>
            </a:r>
          </a:p>
          <a:p>
            <a:pPr marL="171450" lvl="0" indent="-171450">
              <a:buFont typeface="Arial" pitchFamily="34" charset="0"/>
              <a:buChar char="•"/>
            </a:pPr>
            <a:r>
              <a:rPr lang="en-US" dirty="0" smtClean="0"/>
              <a:t>JavaScript APIs for access to device data </a:t>
            </a:r>
          </a:p>
          <a:p>
            <a:pPr lvl="0"/>
            <a:endParaRPr lang="en-US" dirty="0" smtClean="0"/>
          </a:p>
          <a:p>
            <a:pPr lvl="0"/>
            <a:r>
              <a:rPr lang="en-US" dirty="0" smtClean="0"/>
              <a:t>HTML5 Apps:</a:t>
            </a:r>
          </a:p>
          <a:p>
            <a:pPr marL="171450" lvl="0" indent="-171450">
              <a:buFont typeface="Arial" pitchFamily="34" charset="0"/>
              <a:buChar char="•"/>
            </a:pPr>
            <a:r>
              <a:rPr lang="en-US" dirty="0" smtClean="0"/>
              <a:t>Web Apps with Device Data access through standardized APIs</a:t>
            </a:r>
          </a:p>
          <a:p>
            <a:pPr marL="171450" lvl="0" indent="-171450">
              <a:buFont typeface="Arial" pitchFamily="34" charset="0"/>
              <a:buChar char="•"/>
            </a:pPr>
            <a:r>
              <a:rPr lang="en-US" dirty="0" smtClean="0"/>
              <a:t>App code stored locally</a:t>
            </a:r>
          </a:p>
        </p:txBody>
      </p:sp>
      <p:sp>
        <p:nvSpPr>
          <p:cNvPr id="4" name="Slide Number Placeholder 3"/>
          <p:cNvSpPr>
            <a:spLocks noGrp="1"/>
          </p:cNvSpPr>
          <p:nvPr>
            <p:ph type="sldNum" sz="quarter" idx="10"/>
          </p:nvPr>
        </p:nvSpPr>
        <p:spPr/>
        <p:txBody>
          <a:bodyPr/>
          <a:lstStyle/>
          <a:p>
            <a:fld id="{B1D41364-15E5-4D19-9F44-7E52E8E6B660}" type="slidenum">
              <a:rPr lang="en-US" smtClean="0"/>
              <a:pPr/>
              <a:t>13</a:t>
            </a:fld>
            <a:endParaRPr lang="en-US"/>
          </a:p>
        </p:txBody>
      </p:sp>
    </p:spTree>
    <p:extLst>
      <p:ext uri="{BB962C8B-B14F-4D97-AF65-F5344CB8AC3E}">
        <p14:creationId xmlns:p14="http://schemas.microsoft.com/office/powerpoint/2010/main" val="770751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very simple block diagram</a:t>
            </a:r>
            <a:r>
              <a:rPr lang="en-US" baseline="0" dirty="0" smtClean="0"/>
              <a:t> does not represent all the interactions between the hybrid extension or container, the </a:t>
            </a:r>
            <a:r>
              <a:rPr lang="en-US" baseline="0" dirty="0" err="1" smtClean="0"/>
              <a:t>webview</a:t>
            </a:r>
            <a:r>
              <a:rPr lang="en-US" baseline="0" dirty="0" smtClean="0"/>
              <a:t> and the underlying native platform. However, it should give you a sense of how a hybrid HTML5 application works. Your HTML5 application talks directly with the container’s extension JavaScript library (e.g., cordova.js or intelxdk.js). It then interacts with platform-specific code to provide the native device features that can only be executed outside the </a:t>
            </a:r>
            <a:r>
              <a:rPr lang="en-US" baseline="0" dirty="0" err="1" smtClean="0"/>
              <a:t>webview</a:t>
            </a:r>
            <a:r>
              <a:rPr lang="en-US" baseline="0" dirty="0" smtClean="0"/>
              <a:t>.</a:t>
            </a:r>
          </a:p>
        </p:txBody>
      </p:sp>
      <p:sp>
        <p:nvSpPr>
          <p:cNvPr id="4" name="Slide Number Placeholder 3"/>
          <p:cNvSpPr>
            <a:spLocks noGrp="1"/>
          </p:cNvSpPr>
          <p:nvPr>
            <p:ph type="sldNum" sz="quarter" idx="10"/>
          </p:nvPr>
        </p:nvSpPr>
        <p:spPr/>
        <p:txBody>
          <a:bodyPr/>
          <a:lstStyle/>
          <a:p>
            <a:fld id="{82F52B1D-A896-47C9-A140-1D4B625DADB9}" type="slidenum">
              <a:rPr lang="en-US" smtClean="0"/>
              <a:t>14</a:t>
            </a:fld>
            <a:endParaRPr lang="en-US"/>
          </a:p>
        </p:txBody>
      </p:sp>
    </p:spTree>
    <p:extLst>
      <p:ext uri="{BB962C8B-B14F-4D97-AF65-F5344CB8AC3E}">
        <p14:creationId xmlns:p14="http://schemas.microsoft.com/office/powerpoint/2010/main" val="728943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three images show a simple web app that requires access to some device specific features (simply reporting some device data) that is only available to a native application. </a:t>
            </a:r>
            <a:r>
              <a:rPr lang="en-US" dirty="0" smtClean="0"/>
              <a:t>The first two screenshots are of the application running inside a browser: the first is running in the</a:t>
            </a:r>
            <a:r>
              <a:rPr lang="en-US" baseline="0" dirty="0" smtClean="0"/>
              <a:t> Chrome desktop browser running on a Windows laptop and the second is the application running inside a mobile browser on an iPhone. </a:t>
            </a:r>
          </a:p>
          <a:p>
            <a:endParaRPr lang="en-US" baseline="0" dirty="0" smtClean="0"/>
          </a:p>
          <a:p>
            <a:r>
              <a:rPr lang="en-US" baseline="0" dirty="0" smtClean="0"/>
              <a:t>The third screenshot shows the application running inside a </a:t>
            </a:r>
            <a:r>
              <a:rPr lang="en-US" baseline="0" dirty="0" err="1" smtClean="0"/>
              <a:t>webview</a:t>
            </a:r>
            <a:r>
              <a:rPr lang="en-US" baseline="0" dirty="0" smtClean="0"/>
              <a:t> on an Android phone. Note how only the third screenshot includes the device-specific data that can only be obtained with device access. Also, notice how the third screenshot does not contain any browser “chrome,” meaning there is no address bar, there are no browser tabs and there are no browser navigation elements. Even though this is an HTML5 application it occupies the entire screen, like any native application would.</a:t>
            </a:r>
            <a:endParaRPr lang="en-US" dirty="0"/>
          </a:p>
        </p:txBody>
      </p:sp>
      <p:sp>
        <p:nvSpPr>
          <p:cNvPr id="4" name="Slide Number Placeholder 3"/>
          <p:cNvSpPr>
            <a:spLocks noGrp="1"/>
          </p:cNvSpPr>
          <p:nvPr>
            <p:ph type="sldNum" sz="quarter" idx="10"/>
          </p:nvPr>
        </p:nvSpPr>
        <p:spPr/>
        <p:txBody>
          <a:bodyPr/>
          <a:lstStyle/>
          <a:p>
            <a:fld id="{82F52B1D-A896-47C9-A140-1D4B625DADB9}" type="slidenum">
              <a:rPr lang="en-US" smtClean="0"/>
              <a:t>15</a:t>
            </a:fld>
            <a:endParaRPr lang="en-US"/>
          </a:p>
        </p:txBody>
      </p:sp>
    </p:spTree>
    <p:extLst>
      <p:ext uri="{BB962C8B-B14F-4D97-AF65-F5344CB8AC3E}">
        <p14:creationId xmlns:p14="http://schemas.microsoft.com/office/powerpoint/2010/main" val="33410005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http://www.w3.org/html/logo/ -- HTML5 logos are released under Creative Commons Attribution 3.0 License.</a:t>
            </a:r>
          </a:p>
          <a:p>
            <a:endParaRPr lang="en-US" dirty="0" smtClean="0"/>
          </a:p>
          <a:p>
            <a:r>
              <a:rPr lang="en-US" dirty="0" smtClean="0"/>
              <a:t>You are free:</a:t>
            </a:r>
          </a:p>
          <a:p>
            <a:pPr marL="171450" indent="-171450">
              <a:buFont typeface="Arial" panose="020B0604020202020204" pitchFamily="34" charset="0"/>
              <a:buChar char="•"/>
            </a:pPr>
            <a:r>
              <a:rPr lang="en-US" dirty="0" smtClean="0"/>
              <a:t>to Share — to copy, distribute and transmit the work</a:t>
            </a:r>
          </a:p>
          <a:p>
            <a:pPr marL="171450" indent="-171450">
              <a:buFont typeface="Arial" panose="020B0604020202020204" pitchFamily="34" charset="0"/>
              <a:buChar char="•"/>
            </a:pPr>
            <a:r>
              <a:rPr lang="en-US" dirty="0" smtClean="0"/>
              <a:t>to Remix — to adapt the work</a:t>
            </a:r>
          </a:p>
          <a:p>
            <a:pPr marL="171450" indent="-171450">
              <a:buFont typeface="Arial" panose="020B0604020202020204" pitchFamily="34" charset="0"/>
              <a:buChar char="•"/>
            </a:pPr>
            <a:r>
              <a:rPr lang="en-US" dirty="0" smtClean="0"/>
              <a:t>to make commercial use of the work</a:t>
            </a:r>
          </a:p>
          <a:p>
            <a:endParaRPr lang="en-US" dirty="0" smtClean="0"/>
          </a:p>
          <a:p>
            <a:r>
              <a:rPr lang="en-US" dirty="0" smtClean="0"/>
              <a:t>Under the following conditions:</a:t>
            </a:r>
          </a:p>
          <a:p>
            <a:pPr marL="171450" indent="-171450">
              <a:buFont typeface="Arial" panose="020B0604020202020204" pitchFamily="34" charset="0"/>
              <a:buChar char="•"/>
            </a:pPr>
            <a:r>
              <a:rPr lang="en-US" dirty="0" smtClean="0"/>
              <a:t>Attribution — You must attribute the work in the manner specified by the author or licensor (but not in any way that suggests that they endorse you or your use of the work).</a:t>
            </a:r>
          </a:p>
          <a:p>
            <a:endParaRPr lang="en-US" dirty="0"/>
          </a:p>
        </p:txBody>
      </p:sp>
      <p:sp>
        <p:nvSpPr>
          <p:cNvPr id="4" name="Slide Number Placeholder 3"/>
          <p:cNvSpPr>
            <a:spLocks noGrp="1"/>
          </p:cNvSpPr>
          <p:nvPr>
            <p:ph type="sldNum" sz="quarter" idx="10"/>
          </p:nvPr>
        </p:nvSpPr>
        <p:spPr/>
        <p:txBody>
          <a:bodyPr/>
          <a:lstStyle/>
          <a:p>
            <a:fld id="{82F52B1D-A896-47C9-A140-1D4B625DADB9}" type="slidenum">
              <a:rPr lang="en-US" smtClean="0"/>
              <a:t>16</a:t>
            </a:fld>
            <a:endParaRPr lang="en-US"/>
          </a:p>
        </p:txBody>
      </p:sp>
    </p:spTree>
    <p:extLst>
      <p:ext uri="{BB962C8B-B14F-4D97-AF65-F5344CB8AC3E}">
        <p14:creationId xmlns:p14="http://schemas.microsoft.com/office/powerpoint/2010/main" val="3912470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F52B1D-A896-47C9-A140-1D4B625DADB9}" type="slidenum">
              <a:rPr lang="en-US" smtClean="0"/>
              <a:t>21</a:t>
            </a:fld>
            <a:endParaRPr lang="en-US"/>
          </a:p>
        </p:txBody>
      </p:sp>
    </p:spTree>
    <p:extLst>
      <p:ext uri="{BB962C8B-B14F-4D97-AF65-F5344CB8AC3E}">
        <p14:creationId xmlns:p14="http://schemas.microsoft.com/office/powerpoint/2010/main" val="2312972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http://www.w3.org/html/logo/ -- HTML5 logos are released under Creative Commons Attribution 3.0 License.</a:t>
            </a:r>
          </a:p>
          <a:p>
            <a:endParaRPr lang="en-US" dirty="0" smtClean="0"/>
          </a:p>
          <a:p>
            <a:r>
              <a:rPr lang="en-US" dirty="0" smtClean="0"/>
              <a:t>You are free:</a:t>
            </a:r>
          </a:p>
          <a:p>
            <a:pPr marL="171450" indent="-171450">
              <a:buFont typeface="Arial" panose="020B0604020202020204" pitchFamily="34" charset="0"/>
              <a:buChar char="•"/>
            </a:pPr>
            <a:r>
              <a:rPr lang="en-US" dirty="0" smtClean="0"/>
              <a:t>to Share — to copy, distribute and transmit the work</a:t>
            </a:r>
          </a:p>
          <a:p>
            <a:pPr marL="171450" indent="-171450">
              <a:buFont typeface="Arial" panose="020B0604020202020204" pitchFamily="34" charset="0"/>
              <a:buChar char="•"/>
            </a:pPr>
            <a:r>
              <a:rPr lang="en-US" dirty="0" smtClean="0"/>
              <a:t>to Remix — to adapt the work</a:t>
            </a:r>
          </a:p>
          <a:p>
            <a:pPr marL="171450" indent="-171450">
              <a:buFont typeface="Arial" panose="020B0604020202020204" pitchFamily="34" charset="0"/>
              <a:buChar char="•"/>
            </a:pPr>
            <a:r>
              <a:rPr lang="en-US" dirty="0" smtClean="0"/>
              <a:t>to make commercial use of the work</a:t>
            </a:r>
          </a:p>
          <a:p>
            <a:endParaRPr lang="en-US" dirty="0" smtClean="0"/>
          </a:p>
          <a:p>
            <a:r>
              <a:rPr lang="en-US" dirty="0" smtClean="0"/>
              <a:t>Under the following conditions:</a:t>
            </a:r>
          </a:p>
          <a:p>
            <a:pPr marL="171450" indent="-171450">
              <a:buFont typeface="Arial" panose="020B0604020202020204" pitchFamily="34" charset="0"/>
              <a:buChar char="•"/>
            </a:pPr>
            <a:r>
              <a:rPr lang="en-US" dirty="0" smtClean="0"/>
              <a:t>Attribution — You must attribute the work in the manner specified by the author or licensor (but not in any way that suggests that they endorse you or your use of the work).</a:t>
            </a:r>
          </a:p>
          <a:p>
            <a:endParaRPr lang="en-US" dirty="0"/>
          </a:p>
        </p:txBody>
      </p:sp>
      <p:sp>
        <p:nvSpPr>
          <p:cNvPr id="4" name="Slide Number Placeholder 3"/>
          <p:cNvSpPr>
            <a:spLocks noGrp="1"/>
          </p:cNvSpPr>
          <p:nvPr>
            <p:ph type="sldNum" sz="quarter" idx="10"/>
          </p:nvPr>
        </p:nvSpPr>
        <p:spPr/>
        <p:txBody>
          <a:bodyPr/>
          <a:lstStyle/>
          <a:p>
            <a:fld id="{82F52B1D-A896-47C9-A140-1D4B625DADB9}" type="slidenum">
              <a:rPr lang="en-US" smtClean="0"/>
              <a:t>22</a:t>
            </a:fld>
            <a:endParaRPr lang="en-US"/>
          </a:p>
        </p:txBody>
      </p:sp>
    </p:spTree>
    <p:extLst>
      <p:ext uri="{BB962C8B-B14F-4D97-AF65-F5344CB8AC3E}">
        <p14:creationId xmlns:p14="http://schemas.microsoft.com/office/powerpoint/2010/main" val="26005335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171450" indent="-171450">
              <a:buFont typeface="Arial" panose="020B0604020202020204" pitchFamily="34" charset="0"/>
              <a:buChar char="•"/>
            </a:pPr>
            <a:r>
              <a:rPr lang="en-US" dirty="0" smtClean="0"/>
              <a:t>App Framework was built from the ground up to excel on mobile devices by being light and fast. It takes advantage of new browser features and supports valid W3C CSS selectors. User generated performance tests at jsperf.net have shown it to be faster than every other JavaScript* library available.</a:t>
            </a:r>
          </a:p>
          <a:p>
            <a:pPr marL="171450" indent="-171450">
              <a:buFont typeface="Arial" panose="020B0604020202020204" pitchFamily="34" charset="0"/>
              <a:buChar char="•"/>
            </a:pPr>
            <a:r>
              <a:rPr lang="en-US" dirty="0" smtClean="0"/>
              <a:t>App Framework UI, also known as AFUI, is the only mobile framework that treats Android*, iOS*, Blackberry* and Win8* the same. In other words, AFUI does not degrade features or performance in order to resolve conflicts or bugs. For example, most frameworks consider Android* to be "broken" and ignore specific versions of that operating system or take shortcuts that perform poorly. App Framework solves these key issues to provide a clean and responsive HTML5 user interface.</a:t>
            </a:r>
          </a:p>
          <a:p>
            <a:pPr marL="171450" indent="-171450">
              <a:buFont typeface="Arial" panose="020B0604020202020204" pitchFamily="34" charset="0"/>
              <a:buChar char="•"/>
            </a:pPr>
            <a:r>
              <a:rPr lang="en-US" dirty="0" smtClean="0"/>
              <a:t>Plugins are separate JavaScript libraries created to augment apps written using App Framework App Framework. Plugins provide useful features or functionality that may be outside the scope of basic applications. App Framework UI harnesses a few of the core plugins like jq.scroller.js and jq.css3animate.js.</a:t>
            </a:r>
          </a:p>
          <a:p>
            <a:pPr marL="171450" indent="-171450">
              <a:buFont typeface="Arial" panose="020B0604020202020204" pitchFamily="34" charset="0"/>
              <a:buChar char="•"/>
            </a:pPr>
            <a:endParaRPr lang="en-US" dirty="0" smtClean="0"/>
          </a:p>
          <a:p>
            <a:r>
              <a:rPr lang="en-US" dirty="0" smtClean="0"/>
              <a:t>The App Game Interface technology has solved two very important issues that face developers who want to create animated mobile games using HTML5.</a:t>
            </a:r>
          </a:p>
          <a:p>
            <a:endParaRPr lang="en-US" dirty="0" smtClean="0"/>
          </a:p>
          <a:p>
            <a:pPr marL="171450" indent="-171450">
              <a:buFont typeface="Arial" panose="020B0604020202020204" pitchFamily="34" charset="0"/>
              <a:buChar char="•"/>
            </a:pPr>
            <a:r>
              <a:rPr lang="en-US" dirty="0" smtClean="0"/>
              <a:t>Issue #1: Poor Game Frame Rate</a:t>
            </a:r>
          </a:p>
          <a:p>
            <a:pPr marL="628650" lvl="1" indent="-171450">
              <a:buFont typeface="Arial" panose="020B0604020202020204" pitchFamily="34" charset="0"/>
              <a:buChar char="•"/>
            </a:pPr>
            <a:r>
              <a:rPr lang="en-US" dirty="0" smtClean="0"/>
              <a:t>The first and most vexing problem is poor overall game performance due to slow graphic rendering in the HTML5 browser. App Game Interfaces is an elegant solution that allows HTML5 games to truly match the user experience of native games.</a:t>
            </a:r>
          </a:p>
          <a:p>
            <a:pPr marL="171450" indent="-171450">
              <a:buFont typeface="Arial" panose="020B0604020202020204" pitchFamily="34" charset="0"/>
              <a:buChar char="•"/>
            </a:pPr>
            <a:r>
              <a:rPr lang="en-US" dirty="0" smtClean="0"/>
              <a:t>Issue #2: Single Channel Sound with Poor Response Time</a:t>
            </a:r>
          </a:p>
          <a:p>
            <a:pPr marL="628650" lvl="1" indent="-171450">
              <a:buFont typeface="Arial" panose="020B0604020202020204" pitchFamily="34" charset="0"/>
              <a:buChar char="•"/>
            </a:pPr>
            <a:r>
              <a:rPr lang="en-US" dirty="0" smtClean="0"/>
              <a:t>The second problem is HTML5's inability to play multiple sounds, and its inability to reliably play sound in sync with game events. App Game Interfaces eliminates these limitations, allowing games to play unlimited sounds simultaneously, and with no latency or lag time.</a:t>
            </a:r>
          </a:p>
          <a:p>
            <a:pPr marL="171450" indent="-171450">
              <a:buFont typeface="Arial" panose="020B0604020202020204" pitchFamily="34" charset="0"/>
              <a:buChar char="•"/>
            </a:pPr>
            <a:r>
              <a:rPr lang="en-US" dirty="0" smtClean="0"/>
              <a:t>How does it work?</a:t>
            </a:r>
          </a:p>
          <a:p>
            <a:pPr marL="628650" lvl="1" indent="-171450">
              <a:buFont typeface="Arial" panose="020B0604020202020204" pitchFamily="34" charset="0"/>
              <a:buChar char="•"/>
            </a:pPr>
            <a:r>
              <a:rPr lang="en-US" dirty="0" smtClean="0"/>
              <a:t>Modern </a:t>
            </a:r>
            <a:r>
              <a:rPr lang="en-US" dirty="0" err="1" smtClean="0"/>
              <a:t>WebKit</a:t>
            </a:r>
            <a:r>
              <a:rPr lang="en-US" dirty="0" smtClean="0"/>
              <a:t> browsers perform an amazing amount of processing in order to convert HTML5 canvas commands into a fully rendered page. Reflowing text, mapping hot spots, creating indexes for reference links, on and on. A typical game requires none of this functionality, but the processing overhead is still there. </a:t>
            </a:r>
          </a:p>
          <a:p>
            <a:pPr marL="171450" indent="-171450">
              <a:buFont typeface="Arial" panose="020B0604020202020204" pitchFamily="34" charset="0"/>
              <a:buChar char="•"/>
            </a:pPr>
            <a:r>
              <a:rPr lang="en-US" dirty="0" smtClean="0"/>
              <a:t>Fixes HTML5 Audio Issues</a:t>
            </a:r>
          </a:p>
          <a:p>
            <a:pPr marL="628650" lvl="1" indent="-171450">
              <a:buFont typeface="Arial" panose="020B0604020202020204" pitchFamily="34" charset="0"/>
              <a:buChar char="•"/>
            </a:pPr>
            <a:r>
              <a:rPr lang="en-US" dirty="0" smtClean="0"/>
              <a:t>HTML5 was not designed to play multiple asynchronous sounds with low latency, yet that's exactly what games need to do. App Game Interface's polyphonic technology allows each entity in your game to play sound when it needs to, without regard to any other concurrent sounds. The only limitations are those classic issues - memory and storage.</a:t>
            </a:r>
          </a:p>
          <a:p>
            <a:pPr marL="171450" indent="-171450">
              <a:buFont typeface="Arial" panose="020B0604020202020204" pitchFamily="34" charset="0"/>
              <a:buChar char="•"/>
            </a:pPr>
            <a:r>
              <a:rPr lang="en-US" dirty="0" smtClean="0"/>
              <a:t>Box2D* support</a:t>
            </a:r>
          </a:p>
          <a:p>
            <a:pPr marL="628650" lvl="1" indent="-171450">
              <a:buFont typeface="Arial" panose="020B0604020202020204" pitchFamily="34" charset="0"/>
              <a:buChar char="•"/>
            </a:pPr>
            <a:r>
              <a:rPr lang="en-US" dirty="0" smtClean="0"/>
              <a:t>Many physics-based games are being created using the very popular Box2D physics library. App Game Interfaces has a highly optimized JavaScript bridge to C+ that accelerates the Box2D calculations.</a:t>
            </a:r>
            <a:endParaRPr lang="en-US" dirty="0"/>
          </a:p>
        </p:txBody>
      </p:sp>
      <p:sp>
        <p:nvSpPr>
          <p:cNvPr id="4" name="Slide Number Placeholder 3"/>
          <p:cNvSpPr>
            <a:spLocks noGrp="1"/>
          </p:cNvSpPr>
          <p:nvPr>
            <p:ph type="sldNum" sz="quarter" idx="10"/>
          </p:nvPr>
        </p:nvSpPr>
        <p:spPr/>
        <p:txBody>
          <a:bodyPr/>
          <a:lstStyle/>
          <a:p>
            <a:fld id="{82F52B1D-A896-47C9-A140-1D4B625DADB9}" type="slidenum">
              <a:rPr lang="en-US" smtClean="0"/>
              <a:t>23</a:t>
            </a:fld>
            <a:endParaRPr lang="en-US"/>
          </a:p>
        </p:txBody>
      </p:sp>
    </p:spTree>
    <p:extLst>
      <p:ext uri="{BB962C8B-B14F-4D97-AF65-F5344CB8AC3E}">
        <p14:creationId xmlns:p14="http://schemas.microsoft.com/office/powerpoint/2010/main" val="2296956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CB2055-D987-44DE-B441-B8A377AE6373}" type="slidenum">
              <a:rPr lang="en-US" smtClean="0"/>
              <a:pPr/>
              <a:t>2</a:t>
            </a:fld>
            <a:endParaRPr lang="en-US"/>
          </a:p>
        </p:txBody>
      </p:sp>
      <p:sp>
        <p:nvSpPr>
          <p:cNvPr id="5" name="Date Placeholder 4"/>
          <p:cNvSpPr>
            <a:spLocks noGrp="1"/>
          </p:cNvSpPr>
          <p:nvPr>
            <p:ph type="dt" idx="11"/>
          </p:nvPr>
        </p:nvSpPr>
        <p:spPr/>
        <p:txBody>
          <a:bodyPr/>
          <a:lstStyle/>
          <a:p>
            <a:r>
              <a:rPr lang="en-US" smtClean="0"/>
              <a:t>SWPC 2013</a:t>
            </a:r>
            <a:endParaRPr lang="en-US"/>
          </a:p>
        </p:txBody>
      </p:sp>
      <p:sp>
        <p:nvSpPr>
          <p:cNvPr id="6" name="Footer Placeholder 5"/>
          <p:cNvSpPr>
            <a:spLocks noGrp="1"/>
          </p:cNvSpPr>
          <p:nvPr>
            <p:ph type="ftr" sz="quarter" idx="12"/>
          </p:nvPr>
        </p:nvSpPr>
        <p:spPr/>
        <p:txBody>
          <a:bodyPr/>
          <a:lstStyle/>
          <a:p>
            <a:r>
              <a:rPr lang="en-US" smtClean="0"/>
              <a:t>COLLABORATE. INNOVATE. ENRICH</a:t>
            </a:r>
            <a:endParaRPr lang="en-US"/>
          </a:p>
        </p:txBody>
      </p:sp>
    </p:spTree>
    <p:extLst>
      <p:ext uri="{BB962C8B-B14F-4D97-AF65-F5344CB8AC3E}">
        <p14:creationId xmlns:p14="http://schemas.microsoft.com/office/powerpoint/2010/main" val="32486252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F52B1D-A896-47C9-A140-1D4B625DADB9}" type="slidenum">
              <a:rPr lang="en-US" smtClean="0"/>
              <a:t>24</a:t>
            </a:fld>
            <a:endParaRPr lang="en-US"/>
          </a:p>
        </p:txBody>
      </p:sp>
    </p:spTree>
    <p:extLst>
      <p:ext uri="{BB962C8B-B14F-4D97-AF65-F5344CB8AC3E}">
        <p14:creationId xmlns:p14="http://schemas.microsoft.com/office/powerpoint/2010/main" val="7812854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F52B1D-A896-47C9-A140-1D4B625DADB9}" type="slidenum">
              <a:rPr lang="en-US" smtClean="0"/>
              <a:t>26</a:t>
            </a:fld>
            <a:endParaRPr lang="en-US"/>
          </a:p>
        </p:txBody>
      </p:sp>
    </p:spTree>
    <p:extLst>
      <p:ext uri="{BB962C8B-B14F-4D97-AF65-F5344CB8AC3E}">
        <p14:creationId xmlns:p14="http://schemas.microsoft.com/office/powerpoint/2010/main" val="2523358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http://www.w3.org/html/logo/ -- HTML5 logos are released under Creative Commons Attribution 3.0 License.</a:t>
            </a:r>
          </a:p>
          <a:p>
            <a:endParaRPr lang="en-US" dirty="0" smtClean="0"/>
          </a:p>
          <a:p>
            <a:r>
              <a:rPr lang="en-US" dirty="0" smtClean="0"/>
              <a:t>You are free:</a:t>
            </a:r>
          </a:p>
          <a:p>
            <a:pPr marL="171450" indent="-171450">
              <a:buFont typeface="Arial" panose="020B0604020202020204" pitchFamily="34" charset="0"/>
              <a:buChar char="•"/>
            </a:pPr>
            <a:r>
              <a:rPr lang="en-US" dirty="0" smtClean="0"/>
              <a:t>to Share — to copy, distribute and transmit the work</a:t>
            </a:r>
          </a:p>
          <a:p>
            <a:pPr marL="171450" indent="-171450">
              <a:buFont typeface="Arial" panose="020B0604020202020204" pitchFamily="34" charset="0"/>
              <a:buChar char="•"/>
            </a:pPr>
            <a:r>
              <a:rPr lang="en-US" dirty="0" smtClean="0"/>
              <a:t>to Remix — to adapt the work</a:t>
            </a:r>
          </a:p>
          <a:p>
            <a:pPr marL="171450" indent="-171450">
              <a:buFont typeface="Arial" panose="020B0604020202020204" pitchFamily="34" charset="0"/>
              <a:buChar char="•"/>
            </a:pPr>
            <a:r>
              <a:rPr lang="en-US" dirty="0" smtClean="0"/>
              <a:t>to make commercial use of the work</a:t>
            </a:r>
          </a:p>
          <a:p>
            <a:endParaRPr lang="en-US" dirty="0" smtClean="0"/>
          </a:p>
          <a:p>
            <a:r>
              <a:rPr lang="en-US" dirty="0" smtClean="0"/>
              <a:t>Under the following conditions:</a:t>
            </a:r>
          </a:p>
          <a:p>
            <a:pPr marL="171450" indent="-171450">
              <a:buFont typeface="Arial" panose="020B0604020202020204" pitchFamily="34" charset="0"/>
              <a:buChar char="•"/>
            </a:pPr>
            <a:r>
              <a:rPr lang="en-US" dirty="0" smtClean="0"/>
              <a:t>Attribution — You must attribute the work in the manner specified by the author or licensor (but not in any way that suggests that they endorse you or your use of the work).</a:t>
            </a:r>
          </a:p>
          <a:p>
            <a:endParaRPr lang="en-US" dirty="0"/>
          </a:p>
        </p:txBody>
      </p:sp>
      <p:sp>
        <p:nvSpPr>
          <p:cNvPr id="4" name="Slide Number Placeholder 3"/>
          <p:cNvSpPr>
            <a:spLocks noGrp="1"/>
          </p:cNvSpPr>
          <p:nvPr>
            <p:ph type="sldNum" sz="quarter" idx="10"/>
          </p:nvPr>
        </p:nvSpPr>
        <p:spPr/>
        <p:txBody>
          <a:bodyPr/>
          <a:lstStyle/>
          <a:p>
            <a:fld id="{82F52B1D-A896-47C9-A140-1D4B625DADB9}" type="slidenum">
              <a:rPr lang="en-US" smtClean="0"/>
              <a:t>27</a:t>
            </a:fld>
            <a:endParaRPr lang="en-US"/>
          </a:p>
        </p:txBody>
      </p:sp>
    </p:spTree>
    <p:extLst>
      <p:ext uri="{BB962C8B-B14F-4D97-AF65-F5344CB8AC3E}">
        <p14:creationId xmlns:p14="http://schemas.microsoft.com/office/powerpoint/2010/main" val="19807341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The Intel XDK makes it easy for developers to check the look and feel of their apps using on-screen emulation of a wide variety of devices. The App Tester allows you to test on a physical device.</a:t>
            </a:r>
          </a:p>
          <a:p>
            <a:endParaRPr lang="en-US" dirty="0"/>
          </a:p>
        </p:txBody>
      </p:sp>
      <p:sp>
        <p:nvSpPr>
          <p:cNvPr id="4" name="Slide Number Placeholder 3"/>
          <p:cNvSpPr>
            <a:spLocks noGrp="1"/>
          </p:cNvSpPr>
          <p:nvPr>
            <p:ph type="sldNum" sz="quarter" idx="10"/>
          </p:nvPr>
        </p:nvSpPr>
        <p:spPr/>
        <p:txBody>
          <a:bodyPr/>
          <a:lstStyle/>
          <a:p>
            <a:fld id="{82F52B1D-A896-47C9-A140-1D4B625DADB9}" type="slidenum">
              <a:rPr lang="en-US" smtClean="0"/>
              <a:t>28</a:t>
            </a:fld>
            <a:endParaRPr lang="en-US"/>
          </a:p>
        </p:txBody>
      </p:sp>
    </p:spTree>
    <p:extLst>
      <p:ext uri="{BB962C8B-B14F-4D97-AF65-F5344CB8AC3E}">
        <p14:creationId xmlns:p14="http://schemas.microsoft.com/office/powerpoint/2010/main" val="1094121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F52B1D-A896-47C9-A140-1D4B625DADB9}" type="slidenum">
              <a:rPr lang="en-US" smtClean="0"/>
              <a:t>29</a:t>
            </a:fld>
            <a:endParaRPr lang="en-US"/>
          </a:p>
        </p:txBody>
      </p:sp>
    </p:spTree>
    <p:extLst>
      <p:ext uri="{BB962C8B-B14F-4D97-AF65-F5344CB8AC3E}">
        <p14:creationId xmlns:p14="http://schemas.microsoft.com/office/powerpoint/2010/main" val="41805524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F52B1D-A896-47C9-A140-1D4B625DADB9}" type="slidenum">
              <a:rPr lang="en-US" smtClean="0"/>
              <a:t>31</a:t>
            </a:fld>
            <a:endParaRPr lang="en-US"/>
          </a:p>
        </p:txBody>
      </p:sp>
    </p:spTree>
    <p:extLst>
      <p:ext uri="{BB962C8B-B14F-4D97-AF65-F5344CB8AC3E}">
        <p14:creationId xmlns:p14="http://schemas.microsoft.com/office/powerpoint/2010/main" val="1722946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http://www.w3.org/html/logo/ -- HTML5 logos are released under Creative Commons Attribution 3.0 License.</a:t>
            </a:r>
          </a:p>
          <a:p>
            <a:endParaRPr lang="en-US" dirty="0" smtClean="0"/>
          </a:p>
          <a:p>
            <a:r>
              <a:rPr lang="en-US" dirty="0" smtClean="0"/>
              <a:t>You are free:</a:t>
            </a:r>
          </a:p>
          <a:p>
            <a:pPr marL="171450" indent="-171450">
              <a:buFont typeface="Arial" panose="020B0604020202020204" pitchFamily="34" charset="0"/>
              <a:buChar char="•"/>
            </a:pPr>
            <a:r>
              <a:rPr lang="en-US" dirty="0" smtClean="0"/>
              <a:t>to Share — to copy, distribute and transmit the work</a:t>
            </a:r>
          </a:p>
          <a:p>
            <a:pPr marL="171450" indent="-171450">
              <a:buFont typeface="Arial" panose="020B0604020202020204" pitchFamily="34" charset="0"/>
              <a:buChar char="•"/>
            </a:pPr>
            <a:r>
              <a:rPr lang="en-US" dirty="0" smtClean="0"/>
              <a:t>to Remix — to adapt the work</a:t>
            </a:r>
          </a:p>
          <a:p>
            <a:pPr marL="171450" indent="-171450">
              <a:buFont typeface="Arial" panose="020B0604020202020204" pitchFamily="34" charset="0"/>
              <a:buChar char="•"/>
            </a:pPr>
            <a:r>
              <a:rPr lang="en-US" dirty="0" smtClean="0"/>
              <a:t>to make commercial use of the work</a:t>
            </a:r>
          </a:p>
          <a:p>
            <a:endParaRPr lang="en-US" dirty="0" smtClean="0"/>
          </a:p>
          <a:p>
            <a:r>
              <a:rPr lang="en-US" dirty="0" smtClean="0"/>
              <a:t>Under the following conditions:</a:t>
            </a:r>
          </a:p>
          <a:p>
            <a:pPr marL="171450" indent="-171450">
              <a:buFont typeface="Arial" panose="020B0604020202020204" pitchFamily="34" charset="0"/>
              <a:buChar char="•"/>
            </a:pPr>
            <a:r>
              <a:rPr lang="en-US" dirty="0" smtClean="0"/>
              <a:t>Attribution — You must attribute the work in the manner specified by the author or licensor (but not in any way that suggests that they endorse you or your use of the work).</a:t>
            </a:r>
          </a:p>
          <a:p>
            <a:endParaRPr lang="en-US" dirty="0"/>
          </a:p>
        </p:txBody>
      </p:sp>
      <p:sp>
        <p:nvSpPr>
          <p:cNvPr id="4" name="Slide Number Placeholder 3"/>
          <p:cNvSpPr>
            <a:spLocks noGrp="1"/>
          </p:cNvSpPr>
          <p:nvPr>
            <p:ph type="sldNum" sz="quarter" idx="10"/>
          </p:nvPr>
        </p:nvSpPr>
        <p:spPr/>
        <p:txBody>
          <a:bodyPr/>
          <a:lstStyle/>
          <a:p>
            <a:fld id="{82F52B1D-A896-47C9-A140-1D4B625DADB9}" type="slidenum">
              <a:rPr lang="en-US" smtClean="0"/>
              <a:t>32</a:t>
            </a:fld>
            <a:endParaRPr lang="en-US"/>
          </a:p>
        </p:txBody>
      </p:sp>
    </p:spTree>
    <p:extLst>
      <p:ext uri="{BB962C8B-B14F-4D97-AF65-F5344CB8AC3E}">
        <p14:creationId xmlns:p14="http://schemas.microsoft.com/office/powerpoint/2010/main" val="10573120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F52B1D-A896-47C9-A140-1D4B625DADB9}" type="slidenum">
              <a:rPr lang="en-US" smtClean="0"/>
              <a:t>33</a:t>
            </a:fld>
            <a:endParaRPr lang="en-US"/>
          </a:p>
        </p:txBody>
      </p:sp>
    </p:spTree>
    <p:extLst>
      <p:ext uri="{BB962C8B-B14F-4D97-AF65-F5344CB8AC3E}">
        <p14:creationId xmlns:p14="http://schemas.microsoft.com/office/powerpoint/2010/main" val="12978881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chart is a simple comparison of the Adobe PhoneGap Build service, the Intel XDK and what is typically available from most other build services, as of August,</a:t>
            </a:r>
            <a:r>
              <a:rPr lang="en-US" baseline="0" dirty="0" smtClean="0"/>
              <a:t> 2013</a:t>
            </a:r>
            <a:r>
              <a:rPr lang="en-US" dirty="0" smtClean="0"/>
              <a:t>.</a:t>
            </a:r>
          </a:p>
          <a:p>
            <a:endParaRPr lang="en-US"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baseline="0" dirty="0" smtClean="0"/>
              <a:t>Intel XDK build support also includes: </a:t>
            </a:r>
            <a:r>
              <a:rPr lang="en-US" dirty="0" smtClean="0"/>
              <a:t>Amazon and Nook (Android variants) and Facebook (web app).</a:t>
            </a:r>
            <a:endParaRPr lang="en-US" baseline="0" dirty="0" smtClean="0"/>
          </a:p>
          <a:p>
            <a:endParaRPr lang="en-US" baseline="0" dirty="0" smtClean="0"/>
          </a:p>
          <a:p>
            <a:r>
              <a:rPr lang="en-US" baseline="0" dirty="0" smtClean="0"/>
              <a:t>Typically, other build services (excepting Adobe PhoneGap Build) only support building to the Android and </a:t>
            </a:r>
            <a:r>
              <a:rPr lang="en-US" baseline="0" dirty="0" err="1" smtClean="0"/>
              <a:t>iOS</a:t>
            </a:r>
            <a:r>
              <a:rPr lang="en-US" baseline="0" dirty="0" smtClean="0"/>
              <a:t> platforms.</a:t>
            </a:r>
            <a:endParaRPr lang="en-US" dirty="0"/>
          </a:p>
        </p:txBody>
      </p:sp>
      <p:sp>
        <p:nvSpPr>
          <p:cNvPr id="4" name="Slide Number Placeholder 3"/>
          <p:cNvSpPr>
            <a:spLocks noGrp="1"/>
          </p:cNvSpPr>
          <p:nvPr>
            <p:ph type="sldNum" sz="quarter" idx="10"/>
          </p:nvPr>
        </p:nvSpPr>
        <p:spPr/>
        <p:txBody>
          <a:bodyPr/>
          <a:lstStyle/>
          <a:p>
            <a:fld id="{82F52B1D-A896-47C9-A140-1D4B625DADB9}" type="slidenum">
              <a:rPr lang="en-US" smtClean="0"/>
              <a:t>34</a:t>
            </a:fld>
            <a:endParaRPr lang="en-US"/>
          </a:p>
        </p:txBody>
      </p:sp>
      <p:sp>
        <p:nvSpPr>
          <p:cNvPr id="5" name="Date Placeholder 4"/>
          <p:cNvSpPr>
            <a:spLocks noGrp="1"/>
          </p:cNvSpPr>
          <p:nvPr>
            <p:ph type="dt" idx="11"/>
          </p:nvPr>
        </p:nvSpPr>
        <p:spPr/>
        <p:txBody>
          <a:bodyPr/>
          <a:lstStyle/>
          <a:p>
            <a:r>
              <a:rPr lang="en-US" smtClean="0"/>
              <a:t>SWPC 2013</a:t>
            </a:r>
            <a:endParaRPr lang="en-US"/>
          </a:p>
        </p:txBody>
      </p:sp>
      <p:sp>
        <p:nvSpPr>
          <p:cNvPr id="6" name="Footer Placeholder 5"/>
          <p:cNvSpPr>
            <a:spLocks noGrp="1"/>
          </p:cNvSpPr>
          <p:nvPr>
            <p:ph type="ftr" sz="quarter" idx="12"/>
          </p:nvPr>
        </p:nvSpPr>
        <p:spPr/>
        <p:txBody>
          <a:bodyPr/>
          <a:lstStyle/>
          <a:p>
            <a:r>
              <a:rPr lang="en-US" smtClean="0"/>
              <a:t>COLLABORATE. INNOVATE. ENRICH</a:t>
            </a:r>
            <a:endParaRPr lang="en-US"/>
          </a:p>
        </p:txBody>
      </p:sp>
    </p:spTree>
    <p:extLst>
      <p:ext uri="{BB962C8B-B14F-4D97-AF65-F5344CB8AC3E}">
        <p14:creationId xmlns:p14="http://schemas.microsoft.com/office/powerpoint/2010/main" val="39416077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F52B1D-A896-47C9-A140-1D4B625DADB9}" type="slidenum">
              <a:rPr lang="en-US" smtClean="0"/>
              <a:t>36</a:t>
            </a:fld>
            <a:endParaRPr lang="en-US"/>
          </a:p>
        </p:txBody>
      </p:sp>
    </p:spTree>
    <p:extLst>
      <p:ext uri="{BB962C8B-B14F-4D97-AF65-F5344CB8AC3E}">
        <p14:creationId xmlns:p14="http://schemas.microsoft.com/office/powerpoint/2010/main" val="773455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18B5E9-861A-48F2-98B9-CF86C76136C7}" type="slidenum">
              <a:rPr lang="en-US" smtClean="0"/>
              <a:pPr/>
              <a:t>3</a:t>
            </a:fld>
            <a:endParaRPr lang="en-US"/>
          </a:p>
        </p:txBody>
      </p:sp>
    </p:spTree>
    <p:extLst>
      <p:ext uri="{BB962C8B-B14F-4D97-AF65-F5344CB8AC3E}">
        <p14:creationId xmlns:p14="http://schemas.microsoft.com/office/powerpoint/2010/main" val="30780318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F52B1D-A896-47C9-A140-1D4B625DADB9}" type="slidenum">
              <a:rPr lang="en-US" smtClean="0"/>
              <a:t>37</a:t>
            </a:fld>
            <a:endParaRPr lang="en-US"/>
          </a:p>
        </p:txBody>
      </p:sp>
    </p:spTree>
    <p:extLst>
      <p:ext uri="{BB962C8B-B14F-4D97-AF65-F5344CB8AC3E}">
        <p14:creationId xmlns:p14="http://schemas.microsoft.com/office/powerpoint/2010/main" val="35700544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F52B1D-A896-47C9-A140-1D4B625DADB9}" type="slidenum">
              <a:rPr lang="en-US" smtClean="0"/>
              <a:t>38</a:t>
            </a:fld>
            <a:endParaRPr lang="en-US"/>
          </a:p>
        </p:txBody>
      </p:sp>
    </p:spTree>
    <p:extLst>
      <p:ext uri="{BB962C8B-B14F-4D97-AF65-F5344CB8AC3E}">
        <p14:creationId xmlns:p14="http://schemas.microsoft.com/office/powerpoint/2010/main" val="9432151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F52B1D-A896-47C9-A140-1D4B625DADB9}" type="slidenum">
              <a:rPr lang="en-US" smtClean="0"/>
              <a:t>39</a:t>
            </a:fld>
            <a:endParaRPr lang="en-US"/>
          </a:p>
        </p:txBody>
      </p:sp>
    </p:spTree>
    <p:extLst>
      <p:ext uri="{BB962C8B-B14F-4D97-AF65-F5344CB8AC3E}">
        <p14:creationId xmlns:p14="http://schemas.microsoft.com/office/powerpoint/2010/main" val="7620196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F52B1D-A896-47C9-A140-1D4B625DADB9}" type="slidenum">
              <a:rPr lang="en-US" smtClean="0"/>
              <a:t>40</a:t>
            </a:fld>
            <a:endParaRPr lang="en-US"/>
          </a:p>
        </p:txBody>
      </p:sp>
    </p:spTree>
    <p:extLst>
      <p:ext uri="{BB962C8B-B14F-4D97-AF65-F5344CB8AC3E}">
        <p14:creationId xmlns:p14="http://schemas.microsoft.com/office/powerpoint/2010/main" val="19263629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F52B1D-A896-47C9-A140-1D4B625DADB9}" type="slidenum">
              <a:rPr lang="en-US" smtClean="0"/>
              <a:t>41</a:t>
            </a:fld>
            <a:endParaRPr lang="en-US"/>
          </a:p>
        </p:txBody>
      </p:sp>
    </p:spTree>
    <p:extLst>
      <p:ext uri="{BB962C8B-B14F-4D97-AF65-F5344CB8AC3E}">
        <p14:creationId xmlns:p14="http://schemas.microsoft.com/office/powerpoint/2010/main" val="8645484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F52B1D-A896-47C9-A140-1D4B625DADB9}" type="slidenum">
              <a:rPr lang="en-US" smtClean="0"/>
              <a:t>42</a:t>
            </a:fld>
            <a:endParaRPr lang="en-US"/>
          </a:p>
        </p:txBody>
      </p:sp>
    </p:spTree>
    <p:extLst>
      <p:ext uri="{BB962C8B-B14F-4D97-AF65-F5344CB8AC3E}">
        <p14:creationId xmlns:p14="http://schemas.microsoft.com/office/powerpoint/2010/main" val="10643899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smtClean="0"/>
              <a:t>SWPC 2013</a:t>
            </a:r>
            <a:endParaRPr lang="en-US"/>
          </a:p>
        </p:txBody>
      </p:sp>
      <p:sp>
        <p:nvSpPr>
          <p:cNvPr id="5" name="Footer Placeholder 4"/>
          <p:cNvSpPr>
            <a:spLocks noGrp="1"/>
          </p:cNvSpPr>
          <p:nvPr>
            <p:ph type="ftr" sz="quarter" idx="11"/>
          </p:nvPr>
        </p:nvSpPr>
        <p:spPr/>
        <p:txBody>
          <a:bodyPr/>
          <a:lstStyle/>
          <a:p>
            <a:r>
              <a:rPr lang="en-US" smtClean="0"/>
              <a:t>COLLABORATE. INNOVATE. ENRICH</a:t>
            </a:r>
            <a:endParaRPr lang="en-US"/>
          </a:p>
        </p:txBody>
      </p:sp>
      <p:sp>
        <p:nvSpPr>
          <p:cNvPr id="6" name="Slide Number Placeholder 5"/>
          <p:cNvSpPr>
            <a:spLocks noGrp="1"/>
          </p:cNvSpPr>
          <p:nvPr>
            <p:ph type="sldNum" sz="quarter" idx="12"/>
          </p:nvPr>
        </p:nvSpPr>
        <p:spPr/>
        <p:txBody>
          <a:bodyPr/>
          <a:lstStyle/>
          <a:p>
            <a:fld id="{9DCB2055-D987-44DE-B441-B8A377AE6373}" type="slidenum">
              <a:rPr lang="en-US" smtClean="0"/>
              <a:pPr/>
              <a:t>43</a:t>
            </a:fld>
            <a:endParaRPr lang="en-US"/>
          </a:p>
        </p:txBody>
      </p:sp>
    </p:spTree>
    <p:extLst>
      <p:ext uri="{BB962C8B-B14F-4D97-AF65-F5344CB8AC3E}">
        <p14:creationId xmlns:p14="http://schemas.microsoft.com/office/powerpoint/2010/main" val="7666712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dirty="0"/>
              <a:t>Why does Intel Love HTML5?</a:t>
            </a:r>
            <a:endParaRPr lang="en-US" dirty="0"/>
          </a:p>
          <a:p>
            <a:pPr marL="174056" indent="-174056">
              <a:buFont typeface="Arial"/>
              <a:buChar char="•"/>
            </a:pPr>
            <a:r>
              <a:rPr lang="en-US" dirty="0"/>
              <a:t>Intel’s vision for the future is a world where developers can create amazing experiences that flow freely from device to device, and screen to screen. </a:t>
            </a:r>
          </a:p>
          <a:p>
            <a:pPr marL="174056" indent="-174056">
              <a:buFont typeface="Arial"/>
              <a:buChar char="•"/>
            </a:pPr>
            <a:r>
              <a:rPr lang="en-US" dirty="0"/>
              <a:t>HTML5 helps make that world possible</a:t>
            </a:r>
          </a:p>
          <a:p>
            <a:pPr marL="174056" indent="-174056">
              <a:buFont typeface="Arial"/>
              <a:buChar char="•"/>
            </a:pPr>
            <a:endParaRPr lang="en-US" dirty="0"/>
          </a:p>
          <a:p>
            <a:r>
              <a:rPr lang="en-US" b="1" dirty="0"/>
              <a:t>HTML5 is advanced</a:t>
            </a:r>
            <a:endParaRPr lang="en-US" dirty="0"/>
          </a:p>
          <a:p>
            <a:pPr marL="174056" indent="-174056">
              <a:buFont typeface="Arial"/>
              <a:buChar char="•"/>
            </a:pPr>
            <a:r>
              <a:rPr lang="en-US" dirty="0"/>
              <a:t>HTML5 is a collection of proven web technologies with advanced features (such as storage, security and offline capabilities). </a:t>
            </a:r>
          </a:p>
          <a:p>
            <a:pPr marL="174056" indent="-174056">
              <a:buFont typeface="Arial"/>
              <a:buChar char="•"/>
            </a:pPr>
            <a:r>
              <a:rPr lang="en-US" dirty="0"/>
              <a:t>Intel is working to take HTML5 even further.  As an active contributor to the W3C, we’re developing APIs for new device, security and media capabilities.</a:t>
            </a:r>
          </a:p>
          <a:p>
            <a:pPr marL="174056" indent="-174056">
              <a:buFont typeface="Arial"/>
              <a:buChar char="•"/>
            </a:pPr>
            <a:r>
              <a:rPr lang="en-US" dirty="0"/>
              <a:t>And, we’re helping enable a more powerful, immersive HTML5 platform through Parallel JavaScript* technology. </a:t>
            </a:r>
          </a:p>
          <a:p>
            <a:endParaRPr lang="en-US" dirty="0"/>
          </a:p>
          <a:p>
            <a:r>
              <a:rPr lang="en-US" b="1" dirty="0"/>
              <a:t>HTML5 is Open.</a:t>
            </a:r>
            <a:endParaRPr lang="en-US" dirty="0"/>
          </a:p>
          <a:p>
            <a:pPr marL="174056" indent="-174056">
              <a:buFont typeface="Arial"/>
              <a:buChar char="•"/>
            </a:pPr>
            <a:r>
              <a:rPr lang="en-US" dirty="0"/>
              <a:t>Built on open web technologies and W3C standards, HTML5 gives developers more freedom, power and choice.</a:t>
            </a:r>
          </a:p>
          <a:p>
            <a:pPr marL="174056" indent="-174056">
              <a:buFont typeface="Arial"/>
              <a:buChar char="•"/>
            </a:pPr>
            <a:r>
              <a:rPr lang="en-US" dirty="0"/>
              <a:t>Intel is a long-time supporters of open technologies, from Linux to HTML5 and beyond.  </a:t>
            </a:r>
          </a:p>
          <a:p>
            <a:pPr marL="174056" indent="-174056">
              <a:buFont typeface="Arial"/>
              <a:buChar char="•"/>
            </a:pPr>
            <a:r>
              <a:rPr lang="en-US" dirty="0"/>
              <a:t>We’re helping to advance HTML5 and keep it open through extensive contributions to open-source projects like </a:t>
            </a:r>
            <a:r>
              <a:rPr lang="en-US" dirty="0" err="1"/>
              <a:t>WebKit</a:t>
            </a:r>
            <a:r>
              <a:rPr lang="en-US" dirty="0"/>
              <a:t>.</a:t>
            </a:r>
          </a:p>
          <a:p>
            <a:pPr marL="174056" indent="-174056">
              <a:buFont typeface="Arial"/>
              <a:buChar char="•"/>
            </a:pPr>
            <a:r>
              <a:rPr lang="en-US" dirty="0"/>
              <a:t>We’re collaborating to add new features to HTML5 through active participation in W3C working groups.</a:t>
            </a:r>
          </a:p>
          <a:p>
            <a:pPr marL="174056" indent="-174056">
              <a:buFont typeface="Arial"/>
              <a:buChar char="•"/>
            </a:pPr>
            <a:r>
              <a:rPr lang="en-US" dirty="0"/>
              <a:t>And, we help put HTML5 resources at your fingertips as a steward of Web Platform Docs.</a:t>
            </a:r>
            <a:r>
              <a:rPr lang="en-US" dirty="0" smtClean="0">
                <a:effectLst/>
              </a:rPr>
              <a:t> </a:t>
            </a:r>
          </a:p>
          <a:p>
            <a:pPr marL="174056" indent="-174056">
              <a:buFont typeface="Arial"/>
              <a:buChar char="•"/>
            </a:pPr>
            <a:endParaRPr lang="en-US" dirty="0"/>
          </a:p>
          <a:p>
            <a:r>
              <a:rPr lang="en-US" b="1" dirty="0"/>
              <a:t>HTML5 is everywhere</a:t>
            </a:r>
            <a:endParaRPr lang="en-US" dirty="0"/>
          </a:p>
          <a:p>
            <a:pPr marL="174056" indent="-174056">
              <a:buFont typeface="Arial"/>
              <a:buChar char="•"/>
            </a:pPr>
            <a:r>
              <a:rPr lang="en-US" dirty="0"/>
              <a:t>HTML5 is broadly supported across all major browsers and the web runtimes of many mobile platforms.  Put simply, you can reach more devices and more users—more efficiently—with HTML5.</a:t>
            </a:r>
          </a:p>
          <a:p>
            <a:pPr marL="174056" indent="-174056">
              <a:buFont typeface="Arial"/>
              <a:buChar char="•"/>
            </a:pPr>
            <a:r>
              <a:rPr lang="en-US" dirty="0"/>
              <a:t>At Intel, we’re supporting developers with the tools and community.  From development to deployment, everything developers need is at the Intel</a:t>
            </a:r>
            <a:r>
              <a:rPr lang="en-US" baseline="30000" dirty="0"/>
              <a:t>®</a:t>
            </a:r>
            <a:r>
              <a:rPr lang="en-US" dirty="0"/>
              <a:t> HTML5 Zone.</a:t>
            </a:r>
          </a:p>
          <a:p>
            <a:pPr marL="174056" indent="-174056">
              <a:buFont typeface="Arial"/>
              <a:buChar char="•"/>
            </a:pPr>
            <a:r>
              <a:rPr lang="en-US" dirty="0"/>
              <a:t>See how Intel is helping developers reach their full cross-platform potential by going to </a:t>
            </a:r>
            <a:r>
              <a:rPr lang="en-US" b="1" dirty="0"/>
              <a:t>software.intel.com/html5 </a:t>
            </a:r>
            <a:r>
              <a:rPr lang="en-US" dirty="0"/>
              <a:t>today.</a:t>
            </a:r>
          </a:p>
          <a:p>
            <a:endParaRPr lang="en-US" dirty="0" smtClean="0"/>
          </a:p>
          <a:p>
            <a:r>
              <a:rPr lang="en-US" sz="1200" b="1" kern="1200" dirty="0" smtClean="0">
                <a:solidFill>
                  <a:schemeClr val="tx1"/>
                </a:solidFill>
                <a:effectLst/>
                <a:latin typeface="+mn-lt"/>
                <a:ea typeface="+mn-ea"/>
                <a:cs typeface="+mn-cs"/>
              </a:rPr>
              <a:t>How will Intel ensure HTML5 developers do not get trapped into walled gardens?</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With HTML5 technology new to many developers, education, guidance, and tools are keys to helping these developers deliver cross platform HTML5 applications for a variety of devices and environments. Intel offers one of the world’s largest software developer program and by channeling resources through the HTML5 portal on Intel Developer Zone developers will have access to resources to help them develop and deliver applications that can run across boundaries. As an OS-neutral advisor, Intel can offer important HTML5 technical resources that will help developers to write once, and deploy across multiple platforms. Coming in the next few months, you will see new tools and resources plus a vibrant HTML5 community on the Intel Developer Zone. </a:t>
            </a:r>
          </a:p>
          <a:p>
            <a:endParaRPr lang="en-US" dirty="0"/>
          </a:p>
          <a:p>
            <a:pPr marL="174056" indent="-174056">
              <a:buFont typeface="Arial"/>
              <a:buChar char="•"/>
            </a:pPr>
            <a:endParaRPr lang="en-US" dirty="0"/>
          </a:p>
        </p:txBody>
      </p:sp>
      <p:sp>
        <p:nvSpPr>
          <p:cNvPr id="4" name="Slide Number Placeholder 3"/>
          <p:cNvSpPr>
            <a:spLocks noGrp="1"/>
          </p:cNvSpPr>
          <p:nvPr>
            <p:ph type="sldNum" sz="quarter" idx="10"/>
          </p:nvPr>
        </p:nvSpPr>
        <p:spPr/>
        <p:txBody>
          <a:bodyPr/>
          <a:lstStyle/>
          <a:p>
            <a:fld id="{5C5C4403-6585-514B-AA54-D5B93BD24AAD}" type="slidenum">
              <a:rPr lang="en-US" smtClean="0">
                <a:solidFill>
                  <a:prstClr val="black"/>
                </a:solidFill>
              </a:rPr>
              <a:pPr/>
              <a:t>44</a:t>
            </a:fld>
            <a:endParaRPr lang="en-US">
              <a:solidFill>
                <a:prstClr val="black"/>
              </a:solidFill>
            </a:endParaRPr>
          </a:p>
        </p:txBody>
      </p:sp>
      <p:sp>
        <p:nvSpPr>
          <p:cNvPr id="5" name="Date Placeholder 4"/>
          <p:cNvSpPr>
            <a:spLocks noGrp="1"/>
          </p:cNvSpPr>
          <p:nvPr>
            <p:ph type="dt" idx="11"/>
          </p:nvPr>
        </p:nvSpPr>
        <p:spPr/>
        <p:txBody>
          <a:bodyPr/>
          <a:lstStyle/>
          <a:p>
            <a:r>
              <a:rPr lang="en-US" smtClean="0"/>
              <a:t>SWPC 2013</a:t>
            </a:r>
            <a:endParaRPr lang="en-US"/>
          </a:p>
        </p:txBody>
      </p:sp>
      <p:sp>
        <p:nvSpPr>
          <p:cNvPr id="6" name="Footer Placeholder 5"/>
          <p:cNvSpPr>
            <a:spLocks noGrp="1"/>
          </p:cNvSpPr>
          <p:nvPr>
            <p:ph type="ftr" sz="quarter" idx="12"/>
          </p:nvPr>
        </p:nvSpPr>
        <p:spPr/>
        <p:txBody>
          <a:bodyPr/>
          <a:lstStyle/>
          <a:p>
            <a:r>
              <a:rPr lang="en-US" smtClean="0"/>
              <a:t>COLLABORATE. INNOVATE. ENRICH</a:t>
            </a:r>
            <a:endParaRPr lang="en-US"/>
          </a:p>
        </p:txBody>
      </p:sp>
    </p:spTree>
    <p:extLst>
      <p:ext uri="{BB962C8B-B14F-4D97-AF65-F5344CB8AC3E}">
        <p14:creationId xmlns:p14="http://schemas.microsoft.com/office/powerpoint/2010/main" val="16198001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28299">
              <a:buFont typeface="Arial" pitchFamily="34" charset="0"/>
              <a:buChar char="•"/>
              <a:defRPr/>
            </a:pPr>
            <a:r>
              <a:rPr lang="en-US" dirty="0" smtClean="0"/>
              <a:t>Intel is actively </a:t>
            </a:r>
            <a:r>
              <a:rPr lang="en-US" dirty="0"/>
              <a:t>involved in shaping HTML5 as an open standard, with contributors who participate in more than half the W3C working groups, some of which you can see here</a:t>
            </a:r>
          </a:p>
          <a:p>
            <a:pPr marL="171450" indent="-171450" eaLnBrk="0" hangingPunct="0">
              <a:buFont typeface="Arial" pitchFamily="34" charset="0"/>
              <a:buChar char="•"/>
            </a:pPr>
            <a:endParaRPr lang="en-US" dirty="0">
              <a:solidFill>
                <a:schemeClr val="tx2">
                  <a:lumMod val="50000"/>
                </a:schemeClr>
              </a:solidFill>
              <a:latin typeface="Neo Sans Intel" pitchFamily="34" charset="0"/>
              <a:cs typeface="Arial" pitchFamily="34" charset="0"/>
            </a:endParaRPr>
          </a:p>
          <a:p>
            <a:pPr marL="171450" indent="-171450" eaLnBrk="0" hangingPunct="0">
              <a:buFont typeface="Arial" pitchFamily="34" charset="0"/>
              <a:buChar char="•"/>
            </a:pPr>
            <a:r>
              <a:rPr lang="en-US" dirty="0">
                <a:solidFill>
                  <a:schemeClr val="tx2">
                    <a:lumMod val="50000"/>
                  </a:schemeClr>
                </a:solidFill>
                <a:latin typeface="Neo Sans Intel" pitchFamily="34" charset="0"/>
                <a:cs typeface="Arial" pitchFamily="34" charset="0"/>
              </a:rPr>
              <a:t>Intel leads the W3C’s Near Field Communications (NFC) Working Group, with the mission to </a:t>
            </a:r>
            <a:r>
              <a:rPr lang="en-US" dirty="0"/>
              <a:t>develop a standard API for Web applications to access NFC devices</a:t>
            </a:r>
          </a:p>
          <a:p>
            <a:pPr marL="171450" indent="-171450" eaLnBrk="0" hangingPunct="0">
              <a:buFont typeface="Arial" pitchFamily="34" charset="0"/>
              <a:buChar char="•"/>
            </a:pPr>
            <a:endParaRPr lang="en-US" dirty="0"/>
          </a:p>
          <a:p>
            <a:pPr marL="171450" indent="-171450" eaLnBrk="0" hangingPunct="0">
              <a:buFont typeface="Arial" pitchFamily="34" charset="0"/>
              <a:buChar char="•"/>
            </a:pPr>
            <a:r>
              <a:rPr lang="en-US" dirty="0">
                <a:solidFill>
                  <a:schemeClr val="tx2">
                    <a:lumMod val="50000"/>
                  </a:schemeClr>
                </a:solidFill>
                <a:latin typeface="Neo Sans Intel" pitchFamily="34" charset="0"/>
                <a:cs typeface="Arial" pitchFamily="34" charset="0"/>
              </a:rPr>
              <a:t>Intel is an active participant in the W3C Systems Application Working Group—the first group dedicated to defining and driving application API standards for HTML, JavaScript and CSS</a:t>
            </a:r>
          </a:p>
          <a:p>
            <a:pPr marL="171450" indent="-171450" eaLnBrk="0" hangingPunct="0">
              <a:buFont typeface="Arial" pitchFamily="34" charset="0"/>
              <a:buChar char="•"/>
            </a:pPr>
            <a:endParaRPr lang="en-US" dirty="0">
              <a:solidFill>
                <a:schemeClr val="tx2">
                  <a:lumMod val="50000"/>
                </a:schemeClr>
              </a:solidFill>
              <a:latin typeface="Neo Sans Intel" pitchFamily="34" charset="0"/>
              <a:cs typeface="Arial" pitchFamily="34" charset="0"/>
            </a:endParaRPr>
          </a:p>
          <a:p>
            <a:pPr marL="171450" indent="-171450" eaLnBrk="0" hangingPunct="0">
              <a:buFont typeface="Arial" pitchFamily="34" charset="0"/>
              <a:buChar char="•"/>
            </a:pPr>
            <a:r>
              <a:rPr lang="en-US" dirty="0">
                <a:solidFill>
                  <a:schemeClr val="tx2">
                    <a:lumMod val="50000"/>
                  </a:schemeClr>
                </a:solidFill>
                <a:latin typeface="Neo Sans Intel" pitchFamily="34" charset="0"/>
                <a:cs typeface="Arial" pitchFamily="34" charset="0"/>
              </a:rPr>
              <a:t>We also host W3C API workshops, such as the W3C Automotive API Workshop in November 2012 in </a:t>
            </a:r>
            <a:r>
              <a:rPr lang="en-US" dirty="0" smtClean="0">
                <a:solidFill>
                  <a:schemeClr val="tx2">
                    <a:lumMod val="50000"/>
                  </a:schemeClr>
                </a:solidFill>
                <a:latin typeface="Neo Sans Intel" pitchFamily="34" charset="0"/>
                <a:cs typeface="Arial" pitchFamily="34" charset="0"/>
              </a:rPr>
              <a:t>Rome</a:t>
            </a:r>
            <a:endParaRPr lang="en-US" dirty="0">
              <a:solidFill>
                <a:schemeClr val="tx2">
                  <a:lumMod val="50000"/>
                </a:schemeClr>
              </a:solidFill>
              <a:latin typeface="Neo Sans Intel" pitchFamily="34" charset="0"/>
              <a:cs typeface="Arial" pitchFamily="34" charset="0"/>
            </a:endParaRPr>
          </a:p>
        </p:txBody>
      </p:sp>
      <p:sp>
        <p:nvSpPr>
          <p:cNvPr id="4" name="Slide Number Placeholder 3"/>
          <p:cNvSpPr>
            <a:spLocks noGrp="1"/>
          </p:cNvSpPr>
          <p:nvPr>
            <p:ph type="sldNum" sz="quarter" idx="10"/>
          </p:nvPr>
        </p:nvSpPr>
        <p:spPr/>
        <p:txBody>
          <a:bodyPr/>
          <a:lstStyle/>
          <a:p>
            <a:fld id="{FB15FA19-F6FE-4CC2-9334-9D6DB7466646}" type="slidenum">
              <a:rPr lang="en-US" smtClean="0">
                <a:solidFill>
                  <a:prstClr val="black"/>
                </a:solidFill>
              </a:rPr>
              <a:pPr/>
              <a:t>45</a:t>
            </a:fld>
            <a:endParaRPr lang="en-US">
              <a:solidFill>
                <a:prstClr val="black"/>
              </a:solidFill>
            </a:endParaRPr>
          </a:p>
        </p:txBody>
      </p:sp>
      <p:sp>
        <p:nvSpPr>
          <p:cNvPr id="5" name="Date Placeholder 4"/>
          <p:cNvSpPr>
            <a:spLocks noGrp="1"/>
          </p:cNvSpPr>
          <p:nvPr>
            <p:ph type="dt" idx="11"/>
          </p:nvPr>
        </p:nvSpPr>
        <p:spPr/>
        <p:txBody>
          <a:bodyPr/>
          <a:lstStyle/>
          <a:p>
            <a:r>
              <a:rPr lang="en-US" smtClean="0"/>
              <a:t>SWPC 2013</a:t>
            </a:r>
            <a:endParaRPr lang="en-US"/>
          </a:p>
        </p:txBody>
      </p:sp>
      <p:sp>
        <p:nvSpPr>
          <p:cNvPr id="6" name="Footer Placeholder 5"/>
          <p:cNvSpPr>
            <a:spLocks noGrp="1"/>
          </p:cNvSpPr>
          <p:nvPr>
            <p:ph type="ftr" sz="quarter" idx="12"/>
          </p:nvPr>
        </p:nvSpPr>
        <p:spPr/>
        <p:txBody>
          <a:bodyPr/>
          <a:lstStyle/>
          <a:p>
            <a:r>
              <a:rPr lang="en-US" smtClean="0"/>
              <a:t>COLLABORATE. INNOVATE. ENRICH</a:t>
            </a:r>
            <a:endParaRPr lang="en-US"/>
          </a:p>
        </p:txBody>
      </p:sp>
    </p:spTree>
    <p:extLst>
      <p:ext uri="{BB962C8B-B14F-4D97-AF65-F5344CB8AC3E}">
        <p14:creationId xmlns:p14="http://schemas.microsoft.com/office/powerpoint/2010/main" val="9895837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Worldwide Devices Shipments by Segment (Thousands of Units)</a:t>
            </a:r>
          </a:p>
          <a:p>
            <a:r>
              <a:rPr lang="en-US" dirty="0" smtClean="0"/>
              <a:t>Source: Gartner (April 2013)</a:t>
            </a:r>
          </a:p>
          <a:p>
            <a:endParaRPr lang="en-US" dirty="0" smtClean="0"/>
          </a:p>
          <a:p>
            <a:r>
              <a:rPr lang="en-US" dirty="0" smtClean="0"/>
              <a:t>The proliferation of lower-priced tablets and their growing capability is accelerating the shift from PCs to tablets. "While there will be some individuals who retain both a personal PC and a tablet, especially those who use either or both for work and play, most will be satisfied with the experience they get from a tablet as their main computing device," said Carolina </a:t>
            </a:r>
            <a:r>
              <a:rPr lang="en-US" dirty="0" err="1" smtClean="0"/>
              <a:t>Milanesi</a:t>
            </a:r>
            <a:r>
              <a:rPr lang="en-US" dirty="0" smtClean="0"/>
              <a:t>, research vice president at Gartner. "As consumers shift their time away from their PC to tablets and smartphones, they will no longer see their PC as a device that they need to replace on a regular basis."</a:t>
            </a:r>
          </a:p>
          <a:p>
            <a:endParaRPr lang="en-US" dirty="0" smtClean="0"/>
          </a:p>
          <a:p>
            <a:r>
              <a:rPr lang="en-US" dirty="0" smtClean="0"/>
              <a:t>The traditional PC market of notebooks and desk-based units is expected to decline 7.6 percent in 2013. This is not a temporary trend induced by a more austere economic environment; it is a reflection of a long-term change in user behavior. Beginning in 2013, </a:t>
            </a:r>
            <a:r>
              <a:rPr lang="en-US" dirty="0" err="1" smtClean="0"/>
              <a:t>ultramobiles</a:t>
            </a:r>
            <a:r>
              <a:rPr lang="en-US" dirty="0" smtClean="0"/>
              <a:t> will help offset this decline, so that sales of traditional PCs and </a:t>
            </a:r>
            <a:r>
              <a:rPr lang="en-US" dirty="0" err="1" smtClean="0"/>
              <a:t>ultramobiles</a:t>
            </a:r>
            <a:r>
              <a:rPr lang="en-US" dirty="0" smtClean="0"/>
              <a:t> combined show a 3.5 percent decline in 2013.</a:t>
            </a:r>
          </a:p>
          <a:p>
            <a:endParaRPr lang="en-US" dirty="0" smtClean="0"/>
          </a:p>
          <a:p>
            <a:r>
              <a:rPr lang="en-US" dirty="0" smtClean="0"/>
              <a:t>Worldwide tablet shipments are forecast to total 197 million units in 2013, a 69.8 percent increase from 2012 shipments of 116 million units. "Lower prices, form factor variety, cloud update and consumers' addiction to apps will be the key drivers in the tablet market," said </a:t>
            </a:r>
            <a:r>
              <a:rPr lang="en-US" dirty="0" err="1" smtClean="0"/>
              <a:t>Ranjit</a:t>
            </a:r>
            <a:r>
              <a:rPr lang="en-US" dirty="0" smtClean="0"/>
              <a:t> Atwal, research director at Gartner. "Growth in the tablet segment will not be limited to mature markets alone. Users in emerging markets who are looking for a companion to their mobile phone will increasingly choose a tablet as their first computing device and not a PC.“</a:t>
            </a:r>
          </a:p>
          <a:p>
            <a:endParaRPr lang="en-US" dirty="0"/>
          </a:p>
        </p:txBody>
      </p:sp>
      <p:sp>
        <p:nvSpPr>
          <p:cNvPr id="4" name="Slide Number Placeholder 3"/>
          <p:cNvSpPr>
            <a:spLocks noGrp="1"/>
          </p:cNvSpPr>
          <p:nvPr>
            <p:ph type="sldNum" sz="quarter" idx="10"/>
          </p:nvPr>
        </p:nvSpPr>
        <p:spPr/>
        <p:txBody>
          <a:bodyPr/>
          <a:lstStyle/>
          <a:p>
            <a:fld id="{82F52B1D-A896-47C9-A140-1D4B625DADB9}" type="slidenum">
              <a:rPr lang="en-US" smtClean="0"/>
              <a:t>46</a:t>
            </a:fld>
            <a:endParaRPr lang="en-US"/>
          </a:p>
        </p:txBody>
      </p:sp>
    </p:spTree>
    <p:extLst>
      <p:ext uri="{BB962C8B-B14F-4D97-AF65-F5344CB8AC3E}">
        <p14:creationId xmlns:p14="http://schemas.microsoft.com/office/powerpoint/2010/main" val="3046366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Worldwide Devices Shipments by Operating System (Thousands of Units)</a:t>
            </a:r>
          </a:p>
          <a:p>
            <a:r>
              <a:rPr lang="en-US" dirty="0" smtClean="0"/>
              <a:t>Source: Gartner (April 2013)</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In the shares of operating systems (OSs) in device sales, the shift to mobile and the fight for the third ecosystem becomes more evident. Android continues to be the dominant OS in the device market, buoyed by strong growth in the smartphone market. Competition for the second spot will be between Apple's iOS/Mac OS and Microsoft Windows.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Note: Devices include notebooks and desk-based PCs, tablets, </a:t>
            </a:r>
            <a:r>
              <a:rPr lang="en-US" sz="1200" b="0" i="0" u="none" strike="noStrike" kern="1200" baseline="0" dirty="0" err="1" smtClean="0">
                <a:solidFill>
                  <a:schemeClr val="tx1"/>
                </a:solidFill>
                <a:latin typeface="+mn-lt"/>
                <a:ea typeface="+mn-ea"/>
                <a:cs typeface="+mn-cs"/>
              </a:rPr>
              <a:t>ultramobiles</a:t>
            </a:r>
            <a:r>
              <a:rPr lang="en-US" sz="1200" b="0" i="0" u="none" strike="noStrike" kern="1200" baseline="0" dirty="0" smtClean="0">
                <a:solidFill>
                  <a:schemeClr val="tx1"/>
                </a:solidFill>
                <a:latin typeface="+mn-lt"/>
                <a:ea typeface="+mn-ea"/>
                <a:cs typeface="+mn-cs"/>
              </a:rPr>
              <a:t> and mobile phones.</a:t>
            </a:r>
          </a:p>
          <a:p>
            <a:r>
              <a:rPr lang="en-US" sz="1200" b="0" i="0" u="none" strike="noStrike" kern="1200" baseline="0" dirty="0" smtClean="0">
                <a:solidFill>
                  <a:schemeClr val="tx1"/>
                </a:solidFill>
                <a:latin typeface="+mn-lt"/>
                <a:ea typeface="+mn-ea"/>
                <a:cs typeface="+mn-cs"/>
              </a:rPr>
              <a:t>Source: Gartner (April 2013)</a:t>
            </a:r>
          </a:p>
          <a:p>
            <a:endParaRPr lang="en-US" dirty="0"/>
          </a:p>
        </p:txBody>
      </p:sp>
      <p:sp>
        <p:nvSpPr>
          <p:cNvPr id="4" name="Slide Number Placeholder 3"/>
          <p:cNvSpPr>
            <a:spLocks noGrp="1"/>
          </p:cNvSpPr>
          <p:nvPr>
            <p:ph type="sldNum" sz="quarter" idx="10"/>
          </p:nvPr>
        </p:nvSpPr>
        <p:spPr/>
        <p:txBody>
          <a:bodyPr/>
          <a:lstStyle/>
          <a:p>
            <a:fld id="{82F52B1D-A896-47C9-A140-1D4B625DADB9}" type="slidenum">
              <a:rPr lang="en-US" smtClean="0"/>
              <a:t>4</a:t>
            </a:fld>
            <a:endParaRPr lang="en-US"/>
          </a:p>
        </p:txBody>
      </p:sp>
    </p:spTree>
    <p:extLst>
      <p:ext uri="{BB962C8B-B14F-4D97-AF65-F5344CB8AC3E}">
        <p14:creationId xmlns:p14="http://schemas.microsoft.com/office/powerpoint/2010/main" val="21535637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F52B1D-A896-47C9-A140-1D4B625DADB9}" type="slidenum">
              <a:rPr lang="en-US" smtClean="0"/>
              <a:t>47</a:t>
            </a:fld>
            <a:endParaRPr lang="en-US"/>
          </a:p>
        </p:txBody>
      </p:sp>
    </p:spTree>
    <p:extLst>
      <p:ext uri="{BB962C8B-B14F-4D97-AF65-F5344CB8AC3E}">
        <p14:creationId xmlns:p14="http://schemas.microsoft.com/office/powerpoint/2010/main" val="15102869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F52B1D-A896-47C9-A140-1D4B625DADB9}" type="slidenum">
              <a:rPr lang="en-US" smtClean="0"/>
              <a:t>48</a:t>
            </a:fld>
            <a:endParaRPr lang="en-US"/>
          </a:p>
        </p:txBody>
      </p:sp>
    </p:spTree>
    <p:extLst>
      <p:ext uri="{BB962C8B-B14F-4D97-AF65-F5344CB8AC3E}">
        <p14:creationId xmlns:p14="http://schemas.microsoft.com/office/powerpoint/2010/main" val="15008928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The App Game Interface technology has solved two very important issues that face developers who want to create animated mobile games using HTML5.</a:t>
            </a:r>
          </a:p>
          <a:p>
            <a:endParaRPr lang="en-US" dirty="0"/>
          </a:p>
          <a:p>
            <a:pPr marL="171450" indent="-171450">
              <a:buFont typeface="Arial" panose="020B0604020202020204" pitchFamily="34" charset="0"/>
              <a:buChar char="•"/>
            </a:pPr>
            <a:r>
              <a:rPr lang="en-US" dirty="0"/>
              <a:t>Issue #1: Poor Game Frame Rate</a:t>
            </a:r>
          </a:p>
          <a:p>
            <a:pPr marL="628650" lvl="1" indent="-171450">
              <a:buFont typeface="Arial" panose="020B0604020202020204" pitchFamily="34" charset="0"/>
              <a:buChar char="•"/>
            </a:pPr>
            <a:r>
              <a:rPr lang="en-US" dirty="0"/>
              <a:t>The first and most vexing problem is poor overall game performance due to slow graphic rendering in the HTML5 browser. App Game Interfaces is an elegant solution that allows HTML5 games to truly match the user experience of native games.</a:t>
            </a:r>
          </a:p>
          <a:p>
            <a:pPr marL="171450" indent="-171450">
              <a:buFont typeface="Arial" panose="020B0604020202020204" pitchFamily="34" charset="0"/>
              <a:buChar char="•"/>
            </a:pPr>
            <a:r>
              <a:rPr lang="en-US" dirty="0"/>
              <a:t>Issue #2: Single Channel Sound with Poor Response Time</a:t>
            </a:r>
          </a:p>
          <a:p>
            <a:pPr marL="628650" lvl="1" indent="-171450">
              <a:buFont typeface="Arial" panose="020B0604020202020204" pitchFamily="34" charset="0"/>
              <a:buChar char="•"/>
            </a:pPr>
            <a:r>
              <a:rPr lang="en-US" dirty="0"/>
              <a:t>The second problem is HTML5's inability to play multiple sounds, and its inability to reliably play sound in sync with game events. App Game Interfaces eliminates these limitations, allowing games to play unlimited sounds simultaneously, and with no latency or lag time.</a:t>
            </a:r>
          </a:p>
          <a:p>
            <a:pPr marL="171450" indent="-171450">
              <a:buFont typeface="Arial" panose="020B0604020202020204" pitchFamily="34" charset="0"/>
              <a:buChar char="•"/>
            </a:pPr>
            <a:r>
              <a:rPr lang="en-US" dirty="0"/>
              <a:t>How does it work?</a:t>
            </a:r>
          </a:p>
          <a:p>
            <a:pPr marL="628650" lvl="1" indent="-171450">
              <a:buFont typeface="Arial" panose="020B0604020202020204" pitchFamily="34" charset="0"/>
              <a:buChar char="•"/>
            </a:pPr>
            <a:r>
              <a:rPr lang="en-US" dirty="0"/>
              <a:t>Modern </a:t>
            </a:r>
            <a:r>
              <a:rPr lang="en-US" dirty="0" err="1"/>
              <a:t>WebKit</a:t>
            </a:r>
            <a:r>
              <a:rPr lang="en-US" dirty="0"/>
              <a:t> browsers perform an amazing amount of processing in order to convert HTML5 canvas commands into a fully rendered page. Reflowing text, mapping hot spots, creating indexes for reference links, on and on. A typical game requires none of this functionality, but the processing overhead is still there. </a:t>
            </a:r>
          </a:p>
          <a:p>
            <a:pPr marL="171450" indent="-171450">
              <a:buFont typeface="Arial" panose="020B0604020202020204" pitchFamily="34" charset="0"/>
              <a:buChar char="•"/>
            </a:pPr>
            <a:r>
              <a:rPr lang="en-US" dirty="0"/>
              <a:t>Fixes HTML5 Audio Issues</a:t>
            </a:r>
          </a:p>
          <a:p>
            <a:pPr marL="628650" lvl="1" indent="-171450">
              <a:buFont typeface="Arial" panose="020B0604020202020204" pitchFamily="34" charset="0"/>
              <a:buChar char="•"/>
            </a:pPr>
            <a:r>
              <a:rPr lang="en-US" dirty="0"/>
              <a:t>HTML5 was not designed to play multiple asynchronous sounds with low latency, yet that's exactly what games need to do. App Game Interface's polyphonic technology allows each entity in your game to play sound when it needs to, without regard to any other concurrent sounds. The only limitations are those classic issues - memory and storage.</a:t>
            </a:r>
          </a:p>
          <a:p>
            <a:pPr marL="171450" indent="-171450">
              <a:buFont typeface="Arial" panose="020B0604020202020204" pitchFamily="34" charset="0"/>
              <a:buChar char="•"/>
            </a:pPr>
            <a:r>
              <a:rPr lang="en-US" dirty="0"/>
              <a:t>Box2D* support</a:t>
            </a:r>
          </a:p>
          <a:p>
            <a:pPr marL="628650" lvl="1" indent="-171450">
              <a:buFont typeface="Arial" panose="020B0604020202020204" pitchFamily="34" charset="0"/>
              <a:buChar char="•"/>
            </a:pPr>
            <a:r>
              <a:rPr lang="en-US" dirty="0"/>
              <a:t>Many physics-based games are being created using the very popular Box2D physics library. App Game Interfaces has a highly optimized JavaScript bridge to C+ that accelerates the Box2D calculations</a:t>
            </a:r>
            <a:r>
              <a:rPr lang="en-US" dirty="0" smtClean="0"/>
              <a:t>.</a:t>
            </a:r>
            <a:endParaRPr lang="en-US" dirty="0"/>
          </a:p>
        </p:txBody>
      </p:sp>
      <p:sp>
        <p:nvSpPr>
          <p:cNvPr id="4" name="Slide Number Placeholder 3"/>
          <p:cNvSpPr>
            <a:spLocks noGrp="1"/>
          </p:cNvSpPr>
          <p:nvPr>
            <p:ph type="sldNum" sz="quarter" idx="10"/>
          </p:nvPr>
        </p:nvSpPr>
        <p:spPr/>
        <p:txBody>
          <a:bodyPr/>
          <a:lstStyle/>
          <a:p>
            <a:fld id="{82F52B1D-A896-47C9-A140-1D4B625DADB9}" type="slidenum">
              <a:rPr lang="en-US" smtClean="0"/>
              <a:t>49</a:t>
            </a:fld>
            <a:endParaRPr lang="en-US"/>
          </a:p>
        </p:txBody>
      </p:sp>
    </p:spTree>
    <p:extLst>
      <p:ext uri="{BB962C8B-B14F-4D97-AF65-F5344CB8AC3E}">
        <p14:creationId xmlns:p14="http://schemas.microsoft.com/office/powerpoint/2010/main" val="30292170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smtClean="0"/>
              <a:t>It is important to understand that</a:t>
            </a:r>
            <a:r>
              <a:rPr lang="en-US" baseline="0" dirty="0" smtClean="0"/>
              <a:t> the displayable area on a mobile device has a slightly different layout than what is found in a standard desktop browser. Most important is the concept of a “CSS pixel” and a “virtual viewport.” See this article to start with: http://www.quirksmode.org/blog/archives/2010/04/a_pixel_is_not.html and this article: http://alistapart.com/article/a-pixel-identity-crisis.</a:t>
            </a:r>
          </a:p>
          <a:p>
            <a:endParaRPr lang="en-US" baseline="0" dirty="0" smtClean="0"/>
          </a:p>
          <a:p>
            <a:r>
              <a:rPr lang="en-US" baseline="0" dirty="0" smtClean="0"/>
              <a:t>This video is of the guy who wrote the first article (above) and is very helpful: https://thenewcircle.com/s/post/1141/a_pixel_is_not_a_pixel_ppk_explains_viewports.</a:t>
            </a:r>
          </a:p>
          <a:p>
            <a:endParaRPr lang="en-US" baseline="0" dirty="0" smtClean="0"/>
          </a:p>
          <a:p>
            <a:r>
              <a:rPr lang="en-US" dirty="0" smtClean="0"/>
              <a:t>By specifying width=”device-width”, you are asking the browser to apply a scaling factor to its screen pixels to match the width of the device screen.</a:t>
            </a:r>
            <a:r>
              <a:rPr lang="en-US" baseline="0" dirty="0" smtClean="0"/>
              <a:t> </a:t>
            </a:r>
            <a:r>
              <a:rPr lang="en-US" dirty="0" smtClean="0"/>
              <a:t>In most cases the screen width divided by the </a:t>
            </a:r>
            <a:r>
              <a:rPr lang="en-US" dirty="0" err="1" smtClean="0"/>
              <a:t>css</a:t>
            </a:r>
            <a:r>
              <a:rPr lang="en-US" dirty="0" smtClean="0"/>
              <a:t> pixel ratio is approximately 320 or</a:t>
            </a:r>
            <a:r>
              <a:rPr lang="en-US" baseline="0" dirty="0" smtClean="0"/>
              <a:t> 360</a:t>
            </a:r>
            <a:r>
              <a:rPr lang="en-US" dirty="0" smtClean="0"/>
              <a:t>. By specifying width=”device-width”, you transform the browser window (or</a:t>
            </a:r>
            <a:r>
              <a:rPr lang="en-US" baseline="0" dirty="0" smtClean="0"/>
              <a:t> viewport) </a:t>
            </a:r>
            <a:r>
              <a:rPr lang="en-US" dirty="0" smtClean="0"/>
              <a:t>into a 320 (or so) pixel wide display that matches the</a:t>
            </a:r>
            <a:r>
              <a:rPr lang="en-US" baseline="0" dirty="0" smtClean="0"/>
              <a:t> physical width of your mobile device</a:t>
            </a:r>
            <a:r>
              <a:rPr lang="en-US" dirty="0" smtClean="0"/>
              <a:t>.</a:t>
            </a:r>
          </a:p>
          <a:p>
            <a:endParaRPr lang="en-US" dirty="0" smtClean="0"/>
          </a:p>
          <a:p>
            <a:r>
              <a:rPr lang="en-US" dirty="0" smtClean="0"/>
              <a:t>initial-scale </a:t>
            </a:r>
          </a:p>
          <a:p>
            <a:r>
              <a:rPr lang="en-US" dirty="0" smtClean="0"/>
              <a:t>The initial zoom of a web page. Its scale is a multiplier out of a web page. 1.0 does not allow any zooms. Its scale is from 0 to 10.0. </a:t>
            </a:r>
          </a:p>
          <a:p>
            <a:endParaRPr lang="en-US" dirty="0" smtClean="0"/>
          </a:p>
          <a:p>
            <a:r>
              <a:rPr lang="en-US" dirty="0" smtClean="0"/>
              <a:t>minimum-scale </a:t>
            </a:r>
          </a:p>
          <a:p>
            <a:r>
              <a:rPr lang="en-US" dirty="0" smtClean="0"/>
              <a:t>The minimum multiplier the user is able to zoom out of a web page. 1.0 does not allow any zooms. Its scale is from 0 to 10.0.</a:t>
            </a:r>
          </a:p>
          <a:p>
            <a:endParaRPr lang="en-US" dirty="0" smtClean="0"/>
          </a:p>
          <a:p>
            <a:r>
              <a:rPr lang="en-US" dirty="0" smtClean="0"/>
              <a:t>maximum-scale </a:t>
            </a:r>
          </a:p>
          <a:p>
            <a:r>
              <a:rPr lang="en-US" dirty="0" smtClean="0"/>
              <a:t>The maximum multiplier the user is able to zoom in to a web page. 1.0 does not allow any zooms. Its scale is from 0 to 10.0. </a:t>
            </a:r>
          </a:p>
          <a:p>
            <a:endParaRPr lang="en-US" dirty="0" smtClean="0"/>
          </a:p>
          <a:p>
            <a:r>
              <a:rPr lang="en-US" dirty="0" smtClean="0"/>
              <a:t>user-scalable </a:t>
            </a:r>
          </a:p>
          <a:p>
            <a:r>
              <a:rPr lang="en-US" dirty="0" smtClean="0"/>
              <a:t>The permission (yes/no) as to whether the user is able to control the scale (zoom in/out) of the web page or not. The default value is yes.</a:t>
            </a:r>
            <a:endParaRPr lang="en-US" dirty="0"/>
          </a:p>
        </p:txBody>
      </p:sp>
      <p:sp>
        <p:nvSpPr>
          <p:cNvPr id="4" name="Date Placeholder 3"/>
          <p:cNvSpPr>
            <a:spLocks noGrp="1"/>
          </p:cNvSpPr>
          <p:nvPr>
            <p:ph type="dt" idx="10"/>
          </p:nvPr>
        </p:nvSpPr>
        <p:spPr/>
        <p:txBody>
          <a:bodyPr/>
          <a:lstStyle/>
          <a:p>
            <a:r>
              <a:rPr lang="en-US" smtClean="0"/>
              <a:t>SWPC 2013</a:t>
            </a:r>
            <a:endParaRPr lang="en-US"/>
          </a:p>
        </p:txBody>
      </p:sp>
      <p:sp>
        <p:nvSpPr>
          <p:cNvPr id="5" name="Footer Placeholder 4"/>
          <p:cNvSpPr>
            <a:spLocks noGrp="1"/>
          </p:cNvSpPr>
          <p:nvPr>
            <p:ph type="ftr" sz="quarter" idx="11"/>
          </p:nvPr>
        </p:nvSpPr>
        <p:spPr/>
        <p:txBody>
          <a:bodyPr/>
          <a:lstStyle/>
          <a:p>
            <a:r>
              <a:rPr lang="en-US" smtClean="0"/>
              <a:t>COLLABORATE. INNOVATE. ENRICH</a:t>
            </a:r>
            <a:endParaRPr lang="en-US"/>
          </a:p>
        </p:txBody>
      </p:sp>
      <p:sp>
        <p:nvSpPr>
          <p:cNvPr id="6" name="Slide Number Placeholder 5"/>
          <p:cNvSpPr>
            <a:spLocks noGrp="1"/>
          </p:cNvSpPr>
          <p:nvPr>
            <p:ph type="sldNum" sz="quarter" idx="12"/>
          </p:nvPr>
        </p:nvSpPr>
        <p:spPr/>
        <p:txBody>
          <a:bodyPr/>
          <a:lstStyle/>
          <a:p>
            <a:fld id="{9DCB2055-D987-44DE-B441-B8A377AE6373}" type="slidenum">
              <a:rPr lang="en-US" smtClean="0"/>
              <a:pPr/>
              <a:t>50</a:t>
            </a:fld>
            <a:endParaRPr lang="en-US"/>
          </a:p>
        </p:txBody>
      </p:sp>
    </p:spTree>
    <p:extLst>
      <p:ext uri="{BB962C8B-B14F-4D97-AF65-F5344CB8AC3E}">
        <p14:creationId xmlns:p14="http://schemas.microsoft.com/office/powerpoint/2010/main" val="18691845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smtClean="0"/>
              <a:t>Media queries in CSS3 help HTML5 applications utilize different properties and rules for your CSS styling. Media queries allow developers to target specific devices and adapt to characteristics of a device, in order to target styling attributes based on orientation, device-aspect-ratio, color or resolution. </a:t>
            </a:r>
          </a:p>
          <a:p>
            <a:endParaRPr lang="en-US" dirty="0" smtClean="0"/>
          </a:p>
          <a:p>
            <a:r>
              <a:rPr lang="en-US" dirty="0" smtClean="0"/>
              <a:t>There are three ways to define CSS media queries.</a:t>
            </a:r>
          </a:p>
          <a:p>
            <a:endParaRPr lang="en-US" dirty="0" smtClean="0"/>
          </a:p>
          <a:p>
            <a:r>
              <a:rPr lang="en-US" dirty="0" smtClean="0"/>
              <a:t>1) In the &lt;style&gt; element as media rules: </a:t>
            </a:r>
          </a:p>
          <a:p>
            <a:endParaRPr lang="en-US" dirty="0" smtClean="0"/>
          </a:p>
          <a:p>
            <a:r>
              <a:rPr lang="en-US" dirty="0" smtClean="0"/>
              <a:t>&lt;style type= "text/</a:t>
            </a:r>
            <a:r>
              <a:rPr lang="en-US" dirty="0" err="1" smtClean="0"/>
              <a:t>css</a:t>
            </a:r>
            <a:r>
              <a:rPr lang="en-US" dirty="0" smtClean="0"/>
              <a:t>" &gt; </a:t>
            </a:r>
          </a:p>
          <a:p>
            <a:r>
              <a:rPr lang="en-US" dirty="0" smtClean="0"/>
              <a:t>@media only screen and ( -</a:t>
            </a:r>
            <a:r>
              <a:rPr lang="en-US" dirty="0" err="1" smtClean="0"/>
              <a:t>webkit</a:t>
            </a:r>
            <a:r>
              <a:rPr lang="en-US" dirty="0" smtClean="0"/>
              <a:t>-min-device-pixel-ratio : 1 .0 ) { </a:t>
            </a:r>
          </a:p>
          <a:p>
            <a:r>
              <a:rPr lang="en-US" dirty="0" smtClean="0"/>
              <a:t>    /* some CSS definitions here */ </a:t>
            </a:r>
          </a:p>
          <a:p>
            <a:r>
              <a:rPr lang="en-US" dirty="0" smtClean="0"/>
              <a:t>} </a:t>
            </a:r>
          </a:p>
          <a:p>
            <a:r>
              <a:rPr lang="en-US" dirty="0" smtClean="0"/>
              <a:t>@media only screen and ( orientation : portrait ) { </a:t>
            </a:r>
          </a:p>
          <a:p>
            <a:r>
              <a:rPr lang="en-US" dirty="0" smtClean="0"/>
              <a:t>    /* some CSS definitions here */ </a:t>
            </a:r>
          </a:p>
          <a:p>
            <a:r>
              <a:rPr lang="en-US" dirty="0" smtClean="0"/>
              <a:t>} </a:t>
            </a:r>
          </a:p>
          <a:p>
            <a:r>
              <a:rPr lang="en-US" dirty="0" smtClean="0"/>
              <a:t>@media only screen and ( orientation : landscape ) { </a:t>
            </a:r>
          </a:p>
          <a:p>
            <a:r>
              <a:rPr lang="en-US" dirty="0" smtClean="0"/>
              <a:t>    /* some CSS definitions here */</a:t>
            </a:r>
          </a:p>
          <a:p>
            <a:r>
              <a:rPr lang="en-US" dirty="0" smtClean="0"/>
              <a:t>}</a:t>
            </a:r>
          </a:p>
          <a:p>
            <a:r>
              <a:rPr lang="en-US" dirty="0" smtClean="0"/>
              <a:t>&lt;/style&gt;</a:t>
            </a:r>
          </a:p>
          <a:p>
            <a:endParaRPr lang="en-US" dirty="0" smtClean="0"/>
          </a:p>
          <a:p>
            <a:r>
              <a:rPr lang="en-US" dirty="0" smtClean="0"/>
              <a:t>2) As an external include: </a:t>
            </a:r>
          </a:p>
          <a:p>
            <a:endParaRPr lang="en-US" dirty="0" smtClean="0"/>
          </a:p>
          <a:p>
            <a:r>
              <a:rPr lang="en-US" dirty="0" smtClean="0"/>
              <a:t>&lt;link </a:t>
            </a:r>
            <a:r>
              <a:rPr lang="en-US" dirty="0" err="1" smtClean="0"/>
              <a:t>rel</a:t>
            </a:r>
            <a:r>
              <a:rPr lang="en-US" dirty="0" smtClean="0"/>
              <a:t>= "</a:t>
            </a:r>
            <a:r>
              <a:rPr lang="en-US" dirty="0" err="1" smtClean="0"/>
              <a:t>stylesheet</a:t>
            </a:r>
            <a:r>
              <a:rPr lang="en-US" dirty="0" smtClean="0"/>
              <a:t>" type= "text/</a:t>
            </a:r>
            <a:r>
              <a:rPr lang="en-US" dirty="0" err="1" smtClean="0"/>
              <a:t>css</a:t>
            </a:r>
            <a:r>
              <a:rPr lang="en-US" dirty="0" smtClean="0"/>
              <a:t>" </a:t>
            </a:r>
            <a:r>
              <a:rPr lang="en-US" dirty="0" err="1" smtClean="0"/>
              <a:t>href</a:t>
            </a:r>
            <a:r>
              <a:rPr lang="en-US" dirty="0" smtClean="0"/>
              <a:t>= "small_screen.css" media= "only screen and (max-width: 320px)" /&gt;</a:t>
            </a:r>
          </a:p>
          <a:p>
            <a:endParaRPr lang="en-US" dirty="0" smtClean="0"/>
          </a:p>
          <a:p>
            <a:r>
              <a:rPr lang="en-US" dirty="0" smtClean="0"/>
              <a:t>3) Or, by importing the </a:t>
            </a:r>
            <a:r>
              <a:rPr lang="en-US" dirty="0" err="1" smtClean="0"/>
              <a:t>stylesheet</a:t>
            </a:r>
            <a:r>
              <a:rPr lang="en-US" dirty="0" smtClean="0"/>
              <a:t>: </a:t>
            </a:r>
          </a:p>
          <a:p>
            <a:endParaRPr lang="en-US" dirty="0" smtClean="0"/>
          </a:p>
          <a:p>
            <a:r>
              <a:rPr lang="en-US" dirty="0" smtClean="0"/>
              <a:t>@import "small_screen.css" only screen and (max-width: 230px) ;</a:t>
            </a:r>
          </a:p>
          <a:p>
            <a:endParaRPr lang="en-US" dirty="0"/>
          </a:p>
        </p:txBody>
      </p:sp>
      <p:sp>
        <p:nvSpPr>
          <p:cNvPr id="4" name="Date Placeholder 3"/>
          <p:cNvSpPr>
            <a:spLocks noGrp="1"/>
          </p:cNvSpPr>
          <p:nvPr>
            <p:ph type="dt" idx="10"/>
          </p:nvPr>
        </p:nvSpPr>
        <p:spPr/>
        <p:txBody>
          <a:bodyPr/>
          <a:lstStyle/>
          <a:p>
            <a:r>
              <a:rPr lang="en-US" smtClean="0"/>
              <a:t>SWPC 2013</a:t>
            </a:r>
            <a:endParaRPr lang="en-US"/>
          </a:p>
        </p:txBody>
      </p:sp>
      <p:sp>
        <p:nvSpPr>
          <p:cNvPr id="5" name="Footer Placeholder 4"/>
          <p:cNvSpPr>
            <a:spLocks noGrp="1"/>
          </p:cNvSpPr>
          <p:nvPr>
            <p:ph type="ftr" sz="quarter" idx="11"/>
          </p:nvPr>
        </p:nvSpPr>
        <p:spPr/>
        <p:txBody>
          <a:bodyPr/>
          <a:lstStyle/>
          <a:p>
            <a:r>
              <a:rPr lang="en-US" smtClean="0"/>
              <a:t>COLLABORATE. INNOVATE. ENRICH</a:t>
            </a:r>
            <a:endParaRPr lang="en-US"/>
          </a:p>
        </p:txBody>
      </p:sp>
      <p:sp>
        <p:nvSpPr>
          <p:cNvPr id="6" name="Slide Number Placeholder 5"/>
          <p:cNvSpPr>
            <a:spLocks noGrp="1"/>
          </p:cNvSpPr>
          <p:nvPr>
            <p:ph type="sldNum" sz="quarter" idx="12"/>
          </p:nvPr>
        </p:nvSpPr>
        <p:spPr/>
        <p:txBody>
          <a:bodyPr/>
          <a:lstStyle/>
          <a:p>
            <a:fld id="{9DCB2055-D987-44DE-B441-B8A377AE6373}" type="slidenum">
              <a:rPr lang="en-US" smtClean="0"/>
              <a:pPr/>
              <a:t>51</a:t>
            </a:fld>
            <a:endParaRPr lang="en-US"/>
          </a:p>
        </p:txBody>
      </p:sp>
    </p:spTree>
    <p:extLst>
      <p:ext uri="{BB962C8B-B14F-4D97-AF65-F5344CB8AC3E}">
        <p14:creationId xmlns:p14="http://schemas.microsoft.com/office/powerpoint/2010/main" val="32998693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US" dirty="0" smtClean="0"/>
              <a:t>HTML5 apps need to be ported to different form factors and for different monetization systems, different stores…</a:t>
            </a:r>
          </a:p>
          <a:p>
            <a:pPr marL="171450" lvl="0" indent="-171450">
              <a:buFont typeface="Arial" pitchFamily="34" charset="0"/>
              <a:buChar char="•"/>
            </a:pPr>
            <a:r>
              <a:rPr lang="en-US" dirty="0" smtClean="0"/>
              <a:t>scaling to multiple form factors</a:t>
            </a:r>
          </a:p>
          <a:p>
            <a:pPr marL="171450" lvl="0" indent="-171450">
              <a:buFont typeface="Arial" pitchFamily="34" charset="0"/>
              <a:buChar char="•"/>
            </a:pPr>
            <a:r>
              <a:rPr lang="en-US" dirty="0" smtClean="0"/>
              <a:t>multiple billing systems</a:t>
            </a:r>
            <a:r>
              <a:rPr lang="en-US" baseline="0" dirty="0" smtClean="0"/>
              <a:t> (</a:t>
            </a:r>
            <a:r>
              <a:rPr lang="en-US" dirty="0" smtClean="0"/>
              <a:t>~58 app stores available: OEMs, Carriers, OSVs, Independent</a:t>
            </a:r>
            <a:r>
              <a:rPr lang="en-US" baseline="0" dirty="0" smtClean="0"/>
              <a:t> </a:t>
            </a:r>
            <a:r>
              <a:rPr lang="en-US" dirty="0" smtClean="0">
                <a:hlinkClick r:id="rId3"/>
              </a:rPr>
              <a:t>http://www.distimo.com/appstores/</a:t>
            </a:r>
            <a:r>
              <a:rPr lang="en-US" dirty="0" smtClean="0"/>
              <a:t>)</a:t>
            </a:r>
          </a:p>
          <a:p>
            <a:pPr marL="171450" lvl="0" indent="-171450">
              <a:buFont typeface="Arial" pitchFamily="34" charset="0"/>
              <a:buChar char="•"/>
            </a:pPr>
            <a:r>
              <a:rPr lang="en-US" dirty="0" smtClean="0"/>
              <a:t>app submission processes, artwork/paperwork requirements, app certifications, approval criteria, revenue model options, payment terms, taxation and settlement terms</a:t>
            </a:r>
          </a:p>
          <a:p>
            <a:pPr lvl="0"/>
            <a:endParaRPr lang="en-US" dirty="0" smtClean="0"/>
          </a:p>
          <a:p>
            <a:r>
              <a:rPr lang="en-US" dirty="0" smtClean="0"/>
              <a:t>Benefits of native apps:</a:t>
            </a:r>
          </a:p>
          <a:p>
            <a:pPr marL="171450" lvl="0" indent="-171450">
              <a:buFont typeface="Arial" pitchFamily="34" charset="0"/>
              <a:buChar char="•"/>
            </a:pPr>
            <a:r>
              <a:rPr lang="en-US" dirty="0" smtClean="0"/>
              <a:t>“Feels” better to the end-user (native UI elements). </a:t>
            </a:r>
          </a:p>
          <a:p>
            <a:pPr marL="171450" lvl="0" indent="-171450">
              <a:buFont typeface="Arial" pitchFamily="34" charset="0"/>
              <a:buChar char="•"/>
            </a:pPr>
            <a:r>
              <a:rPr lang="en-US" dirty="0" smtClean="0"/>
              <a:t>Perceived to be more responsive (doesn’t run on web layer).</a:t>
            </a:r>
          </a:p>
          <a:p>
            <a:pPr marL="171450" lvl="0" indent="-171450">
              <a:buFont typeface="Arial" pitchFamily="34" charset="0"/>
              <a:buChar char="•"/>
            </a:pPr>
            <a:r>
              <a:rPr lang="en-US" dirty="0" smtClean="0"/>
              <a:t>Access to hardware and persistent data storage.</a:t>
            </a:r>
          </a:p>
          <a:p>
            <a:pPr marL="171450" lvl="0" indent="-171450">
              <a:buFont typeface="Arial" pitchFamily="34" charset="0"/>
              <a:buChar char="•"/>
            </a:pPr>
            <a:r>
              <a:rPr lang="en-US" dirty="0" smtClean="0"/>
              <a:t>Access to cutting edge features of the platform.</a:t>
            </a:r>
          </a:p>
          <a:p>
            <a:pPr marL="0" lvl="0" indent="0">
              <a:buFont typeface="Arial" pitchFamily="34" charset="0"/>
              <a:buNone/>
            </a:pPr>
            <a:endParaRPr lang="en-US" dirty="0" smtClean="0"/>
          </a:p>
          <a:p>
            <a:r>
              <a:rPr lang="en-US" sz="2800" dirty="0" smtClean="0"/>
              <a:t>Debugging</a:t>
            </a:r>
            <a:r>
              <a:rPr lang="en-US" sz="2800" baseline="0" dirty="0" smtClean="0"/>
              <a:t> and testing:</a:t>
            </a:r>
          </a:p>
          <a:p>
            <a:pPr marL="171450" indent="-171450">
              <a:buFont typeface="Arial" pitchFamily="34" charset="0"/>
              <a:buChar char="•"/>
            </a:pPr>
            <a:r>
              <a:rPr lang="en-US" dirty="0" smtClean="0"/>
              <a:t>Difficult to debug on the device</a:t>
            </a:r>
          </a:p>
          <a:p>
            <a:pPr marL="171450" lvl="0" indent="-171450">
              <a:buFont typeface="Arial" pitchFamily="34" charset="0"/>
              <a:buChar char="•"/>
              <a:defRPr/>
            </a:pPr>
            <a:r>
              <a:rPr lang="en-US" dirty="0" smtClean="0"/>
              <a:t>iOS hardware/software stack so consistent users felt little need to spend much time testing on hardware. </a:t>
            </a:r>
          </a:p>
          <a:p>
            <a:pPr marL="171450" lvl="0" indent="-171450">
              <a:buFont typeface="Arial" pitchFamily="34" charset="0"/>
              <a:buChar char="•"/>
              <a:defRPr/>
            </a:pPr>
            <a:r>
              <a:rPr lang="en-US" dirty="0" smtClean="0"/>
              <a:t>Android emulator slow and painful, but device fragmentation makes it hard to test reliably on hardware. </a:t>
            </a:r>
          </a:p>
          <a:p>
            <a:pPr marL="171450" lvl="0" indent="-171450">
              <a:buFont typeface="Arial" pitchFamily="34" charset="0"/>
              <a:buChar char="•"/>
              <a:defRPr/>
            </a:pPr>
            <a:r>
              <a:rPr lang="en-US" dirty="0" smtClean="0"/>
              <a:t>U</a:t>
            </a:r>
            <a:r>
              <a:rPr lang="en-US" sz="2000" dirty="0" smtClean="0"/>
              <a:t>nanimous that apps must be tested on actual hardware before releasing to a specified platform.</a:t>
            </a:r>
            <a:endParaRPr lang="ru-RU" sz="3200" dirty="0" smtClean="0"/>
          </a:p>
          <a:p>
            <a:endParaRPr lang="en-US" dirty="0" smtClean="0"/>
          </a:p>
          <a:p>
            <a:r>
              <a:rPr lang="en-US" dirty="0" smtClean="0"/>
              <a:t>Security:</a:t>
            </a:r>
            <a:endParaRPr lang="ru-RU" dirty="0" smtClean="0"/>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2800" dirty="0" smtClean="0"/>
              <a:t>It is very easy to read JavaScript and HTML5 requests/responses, understand algorithms and change http requests</a:t>
            </a:r>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2800" dirty="0" smtClean="0"/>
              <a:t>HTML5/JavaScript is not secure enough to protect IP in apps</a:t>
            </a:r>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5400" dirty="0" smtClean="0"/>
              <a:t>See </a:t>
            </a:r>
            <a:r>
              <a:rPr lang="en-US" sz="2800" u="sng" kern="1200" dirty="0" smtClean="0">
                <a:solidFill>
                  <a:schemeClr val="tx1"/>
                </a:solidFill>
                <a:effectLst/>
                <a:latin typeface="+mn-lt"/>
                <a:ea typeface="+mn-ea"/>
                <a:cs typeface="+mn-cs"/>
                <a:hlinkClick r:id="rId4"/>
              </a:rPr>
              <a:t>http://feross.org/html5-fullscreen-api-attack/</a:t>
            </a:r>
            <a:r>
              <a:rPr lang="en-US" sz="2800" u="none" kern="1200" dirty="0" smtClean="0">
                <a:solidFill>
                  <a:schemeClr val="tx1"/>
                </a:solidFill>
                <a:effectLst/>
                <a:latin typeface="+mn-lt"/>
                <a:ea typeface="+mn-ea"/>
                <a:cs typeface="+mn-cs"/>
              </a:rPr>
              <a:t> for a great example of security</a:t>
            </a:r>
            <a:r>
              <a:rPr lang="en-US" sz="2800" u="none" kern="1200" baseline="0" dirty="0" smtClean="0">
                <a:solidFill>
                  <a:schemeClr val="tx1"/>
                </a:solidFill>
                <a:effectLst/>
                <a:latin typeface="+mn-lt"/>
                <a:ea typeface="+mn-ea"/>
                <a:cs typeface="+mn-cs"/>
              </a:rPr>
              <a:t> problems with browsers</a:t>
            </a: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sz="2800" u="non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7308E4-E5B5-408C-9EA2-97EF70852DC4}" type="slidenum">
              <a:rPr lang="en-US" smtClean="0"/>
              <a:pPr/>
              <a:t>53</a:t>
            </a:fld>
            <a:endParaRPr lang="en-US"/>
          </a:p>
        </p:txBody>
      </p:sp>
    </p:spTree>
    <p:extLst>
      <p:ext uri="{BB962C8B-B14F-4D97-AF65-F5344CB8AC3E}">
        <p14:creationId xmlns:p14="http://schemas.microsoft.com/office/powerpoint/2010/main" val="42154598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b="0" i="0" u="none" strike="noStrike" kern="1200" baseline="0" dirty="0" smtClean="0">
                <a:solidFill>
                  <a:schemeClr val="tx1"/>
                </a:solidFill>
                <a:latin typeface="+mn-lt"/>
                <a:ea typeface="+mn-ea"/>
                <a:cs typeface="+mn-cs"/>
              </a:rPr>
              <a:t>Quotes below from </a:t>
            </a:r>
            <a:r>
              <a:rPr lang="en-US" sz="1200" b="0" i="0" u="none" strike="noStrike" kern="1200" baseline="0" dirty="0" err="1" smtClean="0">
                <a:solidFill>
                  <a:schemeClr val="tx1"/>
                </a:solidFill>
                <a:latin typeface="+mn-lt"/>
                <a:ea typeface="+mn-ea"/>
                <a:cs typeface="+mn-cs"/>
              </a:rPr>
              <a:t>VisionMobile</a:t>
            </a:r>
            <a:r>
              <a:rPr lang="en-US" sz="1200" b="0" i="0" u="none" strike="noStrike" kern="1200" baseline="0" dirty="0" smtClean="0">
                <a:solidFill>
                  <a:schemeClr val="tx1"/>
                </a:solidFill>
                <a:latin typeface="+mn-lt"/>
                <a:ea typeface="+mn-ea"/>
                <a:cs typeface="+mn-cs"/>
              </a:rPr>
              <a:t> Developer Economics 2013</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t>
            </a:r>
            <a:r>
              <a:rPr lang="en-US" sz="1200" b="1" i="0" u="none" strike="noStrike" kern="1200" baseline="0" dirty="0" smtClean="0">
                <a:solidFill>
                  <a:schemeClr val="tx1"/>
                </a:solidFill>
                <a:latin typeface="+mn-lt"/>
                <a:ea typeface="+mn-ea"/>
                <a:cs typeface="+mn-cs"/>
              </a:rPr>
              <a:t>HTML5 needs better native platform APIs, and development environment</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HTML5 is becoming a viable alternative to native for developers working on app categories such as Business &amp; Productivity (used by 42% of HTML developers), Enterprise (32%) and Media apps (28%). To compete with native, HTML5 needs better native API access (35% of HTML developers), a better development environment (34%), better debugging support (22%). More importantly, </a:t>
            </a:r>
            <a:r>
              <a:rPr lang="en-US" sz="1200" b="0" i="0" u="none" strike="noStrike" kern="1200" baseline="0" dirty="0" err="1" smtClean="0">
                <a:solidFill>
                  <a:schemeClr val="tx1"/>
                </a:solidFill>
                <a:latin typeface="+mn-lt"/>
                <a:ea typeface="+mn-ea"/>
                <a:cs typeface="+mn-cs"/>
              </a:rPr>
              <a:t>optimised</a:t>
            </a:r>
            <a:r>
              <a:rPr lang="en-US" sz="1200" b="0" i="0" u="none" strike="noStrike" kern="1200" baseline="0" dirty="0" smtClean="0">
                <a:solidFill>
                  <a:schemeClr val="tx1"/>
                </a:solidFill>
                <a:latin typeface="+mn-lt"/>
                <a:ea typeface="+mn-ea"/>
                <a:cs typeface="+mn-cs"/>
              </a:rPr>
              <a:t> HTML5 devices were not seen as important as the native API access or </a:t>
            </a:r>
            <a:r>
              <a:rPr lang="en-US" sz="1200" b="0" i="0" u="none" strike="noStrike" kern="1200" baseline="0" dirty="0" err="1" smtClean="0">
                <a:solidFill>
                  <a:schemeClr val="tx1"/>
                </a:solidFill>
                <a:latin typeface="+mn-lt"/>
                <a:ea typeface="+mn-ea"/>
                <a:cs typeface="+mn-cs"/>
              </a:rPr>
              <a:t>dev</a:t>
            </a:r>
            <a:r>
              <a:rPr lang="en-US" sz="1200" b="0" i="0" u="none" strike="noStrike" kern="1200" baseline="0" dirty="0" smtClean="0">
                <a:solidFill>
                  <a:schemeClr val="tx1"/>
                </a:solidFill>
                <a:latin typeface="+mn-lt"/>
                <a:ea typeface="+mn-ea"/>
                <a:cs typeface="+mn-cs"/>
              </a:rPr>
              <a:t> environment. This leads us to conclude that HTML proponents such as Facebook, Mozilla and Google should focus on cross-platform tools and development environments on at least equal measures as they focus on full platform efforts like Facebook Platform, Firefox OS and Chrome OS.”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“HTML5 is becoming a viable alternative to native development across a number of app categories. In Developer Economics January 2013 we found that HTML developers mainly focus on specific app categories such as Business &amp; Productivity (42% of HTML developers), Enterprise (32%) and Media apps (28%). On the other hand, Games are not a common category among HTML developers (12%).”</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“We asked developers that use or are planning to use HTML about the reasons for platform selection. The majority indicated code portability as the main incentive for using HTML5. Low cost development is the second driving force for HTML5 adoption, highlighted by 51% of developers.”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“HTML is still an “extension platform” as we saw earlier. We asked developers that use, have used or are planning to use HTML what they think HTML5 needs to compete with native platforms. Access to native APIs is a top challenge with 35% of developers indicating this as a critical success factor. HTML5 will always be a step behind in support for native APIs, given that platform”</a:t>
            </a:r>
          </a:p>
          <a:p>
            <a:endParaRPr lang="en-US"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ym typeface="Wingdings" pitchFamily="2" charset="2"/>
              </a:rPr>
              <a:t>From Peter Lubbers’ Fall 2012 HTML5 </a:t>
            </a:r>
            <a:r>
              <a:rPr lang="en-US" dirty="0" err="1" smtClean="0">
                <a:sym typeface="Wingdings" pitchFamily="2" charset="2"/>
              </a:rPr>
              <a:t>Dev</a:t>
            </a:r>
            <a:r>
              <a:rPr lang="en-US" dirty="0" smtClean="0">
                <a:sym typeface="Wingdings" pitchFamily="2" charset="2"/>
              </a:rPr>
              <a:t> Con presentation in SFO</a:t>
            </a:r>
            <a:r>
              <a:rPr lang="en-US" baseline="0" dirty="0" smtClean="0">
                <a:sym typeface="Wingdings" pitchFamily="2" charset="2"/>
              </a:rPr>
              <a:t>:</a:t>
            </a:r>
            <a:endParaRPr lang="en-US" dirty="0" smtClean="0">
              <a:sym typeface="Wingdings"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ym typeface="Wingdings" pitchFamily="2" charset="2"/>
              </a:rPr>
              <a:t>– web intents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ym typeface="Wingdings" pitchFamily="2" charset="2"/>
              </a:rPr>
              <a:t>– </a:t>
            </a:r>
            <a:r>
              <a:rPr lang="en-US" dirty="0" err="1" smtClean="0">
                <a:sym typeface="Wingdings" pitchFamily="2" charset="2"/>
              </a:rPr>
              <a:t>getUserMedia</a:t>
            </a:r>
            <a:endParaRPr lang="en-US" dirty="0" smtClean="0">
              <a:sym typeface="Wingdings"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ym typeface="Wingdings" pitchFamily="2" charset="2"/>
              </a:rPr>
              <a:t>– </a:t>
            </a:r>
            <a:r>
              <a:rPr lang="en-US" dirty="0" err="1" smtClean="0">
                <a:sym typeface="Wingdings" pitchFamily="2" charset="2"/>
              </a:rPr>
              <a:t>webRTC</a:t>
            </a:r>
            <a:r>
              <a:rPr lang="en-US" baseline="0" dirty="0" smtClean="0">
                <a:sym typeface="Wingdings" pitchFamily="2" charset="2"/>
              </a:rPr>
              <a:t> (real time communication)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ym typeface="Wingdings" pitchFamily="2" charset="2"/>
              </a:rPr>
              <a:t>– </a:t>
            </a:r>
            <a:r>
              <a:rPr lang="en-US" baseline="0" dirty="0" smtClean="0">
                <a:sym typeface="Wingdings" pitchFamily="2" charset="2"/>
              </a:rPr>
              <a:t>web Audio</a:t>
            </a:r>
            <a:endParaRPr lang="en-US" dirty="0" smtClean="0">
              <a:sym typeface="Wingdings" pitchFamily="2" charset="2"/>
            </a:endParaRPr>
          </a:p>
          <a:p>
            <a:r>
              <a:rPr lang="en-US" dirty="0" smtClean="0">
                <a:sym typeface="Wingdings" pitchFamily="2" charset="2"/>
              </a:rPr>
              <a:t>– </a:t>
            </a:r>
            <a:r>
              <a:rPr lang="en-US" dirty="0" smtClean="0"/>
              <a:t>Gamepad API</a:t>
            </a:r>
          </a:p>
          <a:p>
            <a:endParaRPr lang="en-US" dirty="0"/>
          </a:p>
        </p:txBody>
      </p:sp>
      <p:sp>
        <p:nvSpPr>
          <p:cNvPr id="4" name="Slide Number Placeholder 3"/>
          <p:cNvSpPr>
            <a:spLocks noGrp="1"/>
          </p:cNvSpPr>
          <p:nvPr>
            <p:ph type="sldNum" sz="quarter" idx="10"/>
          </p:nvPr>
        </p:nvSpPr>
        <p:spPr/>
        <p:txBody>
          <a:bodyPr/>
          <a:lstStyle/>
          <a:p>
            <a:fld id="{82F52B1D-A896-47C9-A140-1D4B625DADB9}" type="slidenum">
              <a:rPr lang="en-US" smtClean="0"/>
              <a:t>54</a:t>
            </a:fld>
            <a:endParaRPr lang="en-US"/>
          </a:p>
        </p:txBody>
      </p:sp>
    </p:spTree>
    <p:extLst>
      <p:ext uri="{BB962C8B-B14F-4D97-AF65-F5344CB8AC3E}">
        <p14:creationId xmlns:p14="http://schemas.microsoft.com/office/powerpoint/2010/main" val="1598986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F52B1D-A896-47C9-A140-1D4B625DADB9}" type="slidenum">
              <a:rPr lang="en-US" smtClean="0"/>
              <a:t>58</a:t>
            </a:fld>
            <a:endParaRPr lang="en-US"/>
          </a:p>
        </p:txBody>
      </p:sp>
    </p:spTree>
    <p:extLst>
      <p:ext uri="{BB962C8B-B14F-4D97-AF65-F5344CB8AC3E}">
        <p14:creationId xmlns:p14="http://schemas.microsoft.com/office/powerpoint/2010/main" val="22567088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Quotes below from Vision Mobile Developer Economics 2013</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“Cross-platform tools (CPTs) address real challenges for developers. Cross-platform tools allow developers to create applications for multiple platforms - usually mobile, but increasingly tablets or TV screens - from almost the same codebase or from within the same design tool. CPTs reduce the cost of platform fragmentation and allow developers to target new platforms at a small incremental cost. More importantly, cross-platform tools allow software companies targeting multiple platforms to reuse developer skills, share codebases, synchronize releases and reduce support costs.”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“CPTs can be used to develop native, hybrid and web apps and come in several technology flavors: JavaScript frameworks, App factories, Web-to-native wrappers, Runtimes and Source code translators. There are over 100 CPTs that we identified in our Cross Platform Tools report published in February 2012.”</a:t>
            </a:r>
          </a:p>
          <a:p>
            <a:endParaRPr lang="en-US" sz="1200" b="0" i="0" u="none" strike="noStrike" kern="1200" baseline="0" dirty="0" smtClean="0">
              <a:solidFill>
                <a:schemeClr val="tx1"/>
              </a:solidFill>
              <a:latin typeface="+mn-lt"/>
              <a:ea typeface="+mn-ea"/>
              <a:cs typeface="+mn-cs"/>
            </a:endParaRPr>
          </a:p>
        </p:txBody>
      </p:sp>
      <p:sp>
        <p:nvSpPr>
          <p:cNvPr id="4" name="Date Placeholder 3"/>
          <p:cNvSpPr>
            <a:spLocks noGrp="1"/>
          </p:cNvSpPr>
          <p:nvPr>
            <p:ph type="dt" idx="10"/>
          </p:nvPr>
        </p:nvSpPr>
        <p:spPr/>
        <p:txBody>
          <a:bodyPr/>
          <a:lstStyle/>
          <a:p>
            <a:r>
              <a:rPr lang="en-US" smtClean="0"/>
              <a:t>SWPC 2013</a:t>
            </a:r>
            <a:endParaRPr lang="en-US"/>
          </a:p>
        </p:txBody>
      </p:sp>
      <p:sp>
        <p:nvSpPr>
          <p:cNvPr id="5" name="Footer Placeholder 4"/>
          <p:cNvSpPr>
            <a:spLocks noGrp="1"/>
          </p:cNvSpPr>
          <p:nvPr>
            <p:ph type="ftr" sz="quarter" idx="11"/>
          </p:nvPr>
        </p:nvSpPr>
        <p:spPr/>
        <p:txBody>
          <a:bodyPr/>
          <a:lstStyle/>
          <a:p>
            <a:r>
              <a:rPr lang="en-US" smtClean="0"/>
              <a:t>COLLABORATE. INNOVATE. ENRICH</a:t>
            </a:r>
            <a:endParaRPr lang="en-US"/>
          </a:p>
        </p:txBody>
      </p:sp>
      <p:sp>
        <p:nvSpPr>
          <p:cNvPr id="6" name="Slide Number Placeholder 5"/>
          <p:cNvSpPr>
            <a:spLocks noGrp="1"/>
          </p:cNvSpPr>
          <p:nvPr>
            <p:ph type="sldNum" sz="quarter" idx="12"/>
          </p:nvPr>
        </p:nvSpPr>
        <p:spPr/>
        <p:txBody>
          <a:bodyPr/>
          <a:lstStyle/>
          <a:p>
            <a:fld id="{9DCB2055-D987-44DE-B441-B8A377AE6373}" type="slidenum">
              <a:rPr lang="en-US" smtClean="0"/>
              <a:pPr/>
              <a:t>60</a:t>
            </a:fld>
            <a:endParaRPr lang="en-US"/>
          </a:p>
        </p:txBody>
      </p:sp>
    </p:spTree>
    <p:extLst>
      <p:ext uri="{BB962C8B-B14F-4D97-AF65-F5344CB8AC3E}">
        <p14:creationId xmlns:p14="http://schemas.microsoft.com/office/powerpoint/2010/main" val="24429850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Accelerometer –  Tap into the device's motion sensor. </a:t>
            </a:r>
          </a:p>
          <a:p>
            <a:r>
              <a:rPr lang="en-US" dirty="0" smtClean="0"/>
              <a:t>Camera 	– Capture a photo using the device's camera. </a:t>
            </a:r>
          </a:p>
          <a:p>
            <a:r>
              <a:rPr lang="en-US" dirty="0" smtClean="0"/>
              <a:t>Capture 	– Capture media files using device's media capture applications. </a:t>
            </a:r>
          </a:p>
          <a:p>
            <a:r>
              <a:rPr lang="en-US" dirty="0" smtClean="0"/>
              <a:t>Compass 	– Obtain the direction that the device is pointing. </a:t>
            </a:r>
          </a:p>
          <a:p>
            <a:r>
              <a:rPr lang="en-US" dirty="0" smtClean="0"/>
              <a:t>Connection 	– Check network state and cellular network information. </a:t>
            </a:r>
          </a:p>
          <a:p>
            <a:r>
              <a:rPr lang="en-US" dirty="0" smtClean="0"/>
              <a:t>Contacts 	– Work with the devices contact database. </a:t>
            </a:r>
          </a:p>
          <a:p>
            <a:r>
              <a:rPr lang="en-US" dirty="0" smtClean="0"/>
              <a:t>Device 	– Gather device specific information. </a:t>
            </a:r>
          </a:p>
          <a:p>
            <a:r>
              <a:rPr lang="en-US" dirty="0" smtClean="0"/>
              <a:t>Events 	– Hook into native events through JavaScript. </a:t>
            </a:r>
          </a:p>
          <a:p>
            <a:r>
              <a:rPr lang="en-US" dirty="0" smtClean="0"/>
              <a:t>File 	– Hook into the native file system through JavaScript. </a:t>
            </a:r>
          </a:p>
          <a:p>
            <a:r>
              <a:rPr lang="en-US" dirty="0" err="1" smtClean="0"/>
              <a:t>Geolocation</a:t>
            </a:r>
            <a:r>
              <a:rPr lang="en-US" dirty="0" smtClean="0"/>
              <a:t> 	– Make your application location aware (GPS). </a:t>
            </a:r>
          </a:p>
          <a:p>
            <a:r>
              <a:rPr lang="en-US" dirty="0" smtClean="0"/>
              <a:t>Globalization 	– Enable representation of objects specific to a locale. </a:t>
            </a:r>
          </a:p>
          <a:p>
            <a:r>
              <a:rPr lang="en-US" dirty="0" err="1" smtClean="0"/>
              <a:t>InAppBrowser</a:t>
            </a:r>
            <a:r>
              <a:rPr lang="en-US" baseline="0" dirty="0" smtClean="0"/>
              <a:t> </a:t>
            </a:r>
            <a:r>
              <a:rPr lang="en-US" dirty="0" smtClean="0"/>
              <a:t>– Launch URLs in another in-app browser instance. </a:t>
            </a:r>
          </a:p>
          <a:p>
            <a:r>
              <a:rPr lang="en-US" dirty="0" smtClean="0"/>
              <a:t>Media 	– Record and play back audio files. </a:t>
            </a:r>
          </a:p>
          <a:p>
            <a:r>
              <a:rPr lang="en-US" dirty="0" smtClean="0"/>
              <a:t>Notification 	– Visual, audible, and tactile device notifications. </a:t>
            </a:r>
          </a:p>
          <a:p>
            <a:r>
              <a:rPr lang="en-US" dirty="0" err="1" smtClean="0"/>
              <a:t>Splashscreen</a:t>
            </a:r>
            <a:r>
              <a:rPr lang="en-US" dirty="0" smtClean="0"/>
              <a:t> – Show and hide the applications splash screen. </a:t>
            </a:r>
          </a:p>
          <a:p>
            <a:r>
              <a:rPr lang="en-US" dirty="0" smtClean="0"/>
              <a:t>Storage 	– Hook into the devices native storage options. </a:t>
            </a:r>
          </a:p>
          <a:p>
            <a:endParaRPr lang="en-US" dirty="0"/>
          </a:p>
        </p:txBody>
      </p:sp>
      <p:sp>
        <p:nvSpPr>
          <p:cNvPr id="4" name="Slide Number Placeholder 3"/>
          <p:cNvSpPr>
            <a:spLocks noGrp="1"/>
          </p:cNvSpPr>
          <p:nvPr>
            <p:ph type="sldNum" sz="quarter" idx="10"/>
          </p:nvPr>
        </p:nvSpPr>
        <p:spPr/>
        <p:txBody>
          <a:bodyPr/>
          <a:lstStyle/>
          <a:p>
            <a:fld id="{82F52B1D-A896-47C9-A140-1D4B625DADB9}" type="slidenum">
              <a:rPr lang="en-US" smtClean="0"/>
              <a:t>61</a:t>
            </a:fld>
            <a:endParaRPr lang="en-US"/>
          </a:p>
        </p:txBody>
      </p:sp>
    </p:spTree>
    <p:extLst>
      <p:ext uri="{BB962C8B-B14F-4D97-AF65-F5344CB8AC3E}">
        <p14:creationId xmlns:p14="http://schemas.microsoft.com/office/powerpoint/2010/main" val="1223560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Worldwide Devices Shipments by Operating System (Thousands of Units)</a:t>
            </a:r>
          </a:p>
          <a:p>
            <a:r>
              <a:rPr lang="en-US" dirty="0" smtClean="0"/>
              <a:t>Source: Gartner (April 2013)</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In the shares of operating systems (OSs) in device sales, the shift to mobile and the fight for the third ecosystem becomes more evident. Android continues to be the dominant OS in the device market, buoyed by strong growth in the smartphone market. Competition for the second spot will be between Apple's iOS/Mac OS and Microsoft Windows.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Note: Devices include notebooks and desk-based PCs, tablets, </a:t>
            </a:r>
            <a:r>
              <a:rPr lang="en-US" sz="1200" b="0" i="0" u="none" strike="noStrike" kern="1200" baseline="0" dirty="0" err="1" smtClean="0">
                <a:solidFill>
                  <a:schemeClr val="tx1"/>
                </a:solidFill>
                <a:latin typeface="+mn-lt"/>
                <a:ea typeface="+mn-ea"/>
                <a:cs typeface="+mn-cs"/>
              </a:rPr>
              <a:t>ultramobiles</a:t>
            </a:r>
            <a:r>
              <a:rPr lang="en-US" sz="1200" b="0" i="0" u="none" strike="noStrike" kern="1200" baseline="0" dirty="0" smtClean="0">
                <a:solidFill>
                  <a:schemeClr val="tx1"/>
                </a:solidFill>
                <a:latin typeface="+mn-lt"/>
                <a:ea typeface="+mn-ea"/>
                <a:cs typeface="+mn-cs"/>
              </a:rPr>
              <a:t> and mobile phones.</a:t>
            </a:r>
          </a:p>
          <a:p>
            <a:r>
              <a:rPr lang="en-US" sz="1200" b="0" i="0" u="none" strike="noStrike" kern="1200" baseline="0" dirty="0" smtClean="0">
                <a:solidFill>
                  <a:schemeClr val="tx1"/>
                </a:solidFill>
                <a:latin typeface="+mn-lt"/>
                <a:ea typeface="+mn-ea"/>
                <a:cs typeface="+mn-cs"/>
              </a:rPr>
              <a:t>Source: Gartner (April 2013)</a:t>
            </a:r>
          </a:p>
          <a:p>
            <a:endParaRPr lang="en-US" dirty="0"/>
          </a:p>
        </p:txBody>
      </p:sp>
      <p:sp>
        <p:nvSpPr>
          <p:cNvPr id="4" name="Slide Number Placeholder 3"/>
          <p:cNvSpPr>
            <a:spLocks noGrp="1"/>
          </p:cNvSpPr>
          <p:nvPr>
            <p:ph type="sldNum" sz="quarter" idx="10"/>
          </p:nvPr>
        </p:nvSpPr>
        <p:spPr/>
        <p:txBody>
          <a:bodyPr/>
          <a:lstStyle/>
          <a:p>
            <a:fld id="{82F52B1D-A896-47C9-A140-1D4B625DADB9}" type="slidenum">
              <a:rPr lang="en-US" smtClean="0"/>
              <a:t>5</a:t>
            </a:fld>
            <a:endParaRPr lang="en-US"/>
          </a:p>
        </p:txBody>
      </p:sp>
    </p:spTree>
    <p:extLst>
      <p:ext uri="{BB962C8B-B14F-4D97-AF65-F5344CB8AC3E}">
        <p14:creationId xmlns:p14="http://schemas.microsoft.com/office/powerpoint/2010/main" val="6887994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Core platforms target an operating system, with devices in circulation, providing:</a:t>
            </a:r>
          </a:p>
          <a:p>
            <a:pPr marL="171450" indent="-171450">
              <a:buFont typeface="Arial" pitchFamily="34" charset="0"/>
              <a:buChar char="•"/>
            </a:pPr>
            <a:r>
              <a:rPr lang="en-US" dirty="0" smtClean="0"/>
              <a:t>A standard low level native plugin bridge API (and related utilities)</a:t>
            </a:r>
          </a:p>
          <a:p>
            <a:pPr marL="171450" indent="-171450">
              <a:buFont typeface="Arial" pitchFamily="34" charset="0"/>
              <a:buChar char="•"/>
            </a:pPr>
            <a:r>
              <a:rPr lang="en-US" dirty="0" smtClean="0"/>
              <a:t>Standard set of low level CLI tools</a:t>
            </a:r>
          </a:p>
          <a:p>
            <a:pPr marL="171450" indent="-171450">
              <a:buFont typeface="Arial" pitchFamily="34" charset="0"/>
              <a:buChar char="•"/>
            </a:pPr>
            <a:r>
              <a:rPr lang="en-US" dirty="0" smtClean="0"/>
              <a:t>Embeddable (if possible)</a:t>
            </a:r>
          </a:p>
          <a:p>
            <a:pPr marL="171450" indent="-171450">
              <a:buFont typeface="Arial" pitchFamily="34" charset="0"/>
              <a:buChar char="•"/>
            </a:pPr>
            <a:r>
              <a:rPr lang="en-US" dirty="0" err="1" smtClean="0">
                <a:hlinkClick r:id="rId3"/>
              </a:rPr>
              <a:t>InAppBrowser</a:t>
            </a:r>
            <a:r>
              <a:rPr lang="en-US" dirty="0" smtClean="0"/>
              <a:t> and other browser-</a:t>
            </a:r>
            <a:r>
              <a:rPr lang="en-US" dirty="0" err="1" smtClean="0"/>
              <a:t>ish</a:t>
            </a:r>
            <a:r>
              <a:rPr lang="en-US" dirty="0" smtClean="0"/>
              <a:t> shims like alerts, </a:t>
            </a:r>
            <a:r>
              <a:rPr lang="en-US" dirty="0" err="1" smtClean="0"/>
              <a:t>etc</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F52B1D-A896-47C9-A140-1D4B625DADB9}" type="slidenum">
              <a:rPr lang="en-US" smtClean="0"/>
              <a:t>63</a:t>
            </a:fld>
            <a:endParaRPr lang="en-US"/>
          </a:p>
        </p:txBody>
      </p:sp>
    </p:spTree>
    <p:extLst>
      <p:ext uri="{BB962C8B-B14F-4D97-AF65-F5344CB8AC3E}">
        <p14:creationId xmlns:p14="http://schemas.microsoft.com/office/powerpoint/2010/main" val="4977230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Instantiate a “</a:t>
            </a:r>
            <a:r>
              <a:rPr lang="en-US" dirty="0" err="1" smtClean="0"/>
              <a:t>chromeless</a:t>
            </a:r>
            <a:r>
              <a:rPr lang="en-US" dirty="0" smtClean="0"/>
              <a:t>” browser (or </a:t>
            </a:r>
            <a:r>
              <a:rPr lang="en-US" dirty="0" err="1" smtClean="0"/>
              <a:t>WebView</a:t>
            </a:r>
            <a:r>
              <a:rPr lang="en-US" dirty="0" smtClean="0"/>
              <a:t>)</a:t>
            </a:r>
          </a:p>
          <a:p>
            <a:pPr lvl="1"/>
            <a:r>
              <a:rPr lang="en-US" dirty="0" err="1" smtClean="0">
                <a:hlinkClick r:id="rId3"/>
              </a:rPr>
              <a:t>iOS</a:t>
            </a:r>
            <a:r>
              <a:rPr lang="en-US" dirty="0" smtClean="0">
                <a:hlinkClick r:id="rId3"/>
              </a:rPr>
              <a:t> </a:t>
            </a:r>
            <a:r>
              <a:rPr lang="en-US" dirty="0" err="1" smtClean="0">
                <a:hlinkClick r:id="rId3"/>
              </a:rPr>
              <a:t>WebView</a:t>
            </a:r>
            <a:endParaRPr lang="en-US" dirty="0" smtClean="0"/>
          </a:p>
          <a:p>
            <a:pPr lvl="1"/>
            <a:r>
              <a:rPr lang="en-US" dirty="0" smtClean="0">
                <a:hlinkClick r:id="rId4"/>
              </a:rPr>
              <a:t>Android </a:t>
            </a:r>
            <a:r>
              <a:rPr lang="en-US" dirty="0" err="1" smtClean="0">
                <a:hlinkClick r:id="rId4"/>
              </a:rPr>
              <a:t>WebView</a:t>
            </a:r>
            <a:endParaRPr lang="en-US" dirty="0" smtClean="0"/>
          </a:p>
          <a:p>
            <a:pPr lvl="1"/>
            <a:r>
              <a:rPr lang="en-US" dirty="0" smtClean="0">
                <a:hlinkClick r:id="rId5"/>
              </a:rPr>
              <a:t>BlackBerry </a:t>
            </a:r>
            <a:r>
              <a:rPr lang="en-US" dirty="0" err="1" smtClean="0">
                <a:hlinkClick r:id="rId5"/>
              </a:rPr>
              <a:t>WebWorks</a:t>
            </a:r>
            <a:r>
              <a:rPr lang="en-US" dirty="0" smtClean="0">
                <a:hlinkClick r:id="rId5"/>
              </a:rPr>
              <a:t> framework</a:t>
            </a:r>
            <a:endParaRPr lang="en-US" dirty="0" smtClean="0"/>
          </a:p>
          <a:p>
            <a:pPr lvl="1"/>
            <a:r>
              <a:rPr lang="en-US" dirty="0" smtClean="0">
                <a:hlinkClick r:id="rId6"/>
              </a:rPr>
              <a:t>Windows Phone 7 </a:t>
            </a:r>
            <a:r>
              <a:rPr lang="en-US" dirty="0" err="1" smtClean="0">
                <a:hlinkClick r:id="rId6"/>
              </a:rPr>
              <a:t>WebBrowser</a:t>
            </a:r>
            <a:endParaRPr lang="en-US" dirty="0" smtClean="0"/>
          </a:p>
          <a:p>
            <a:r>
              <a:rPr lang="en-US" dirty="0" smtClean="0"/>
              <a:t>Load packaged www assets (HTML/CSS/JS)</a:t>
            </a:r>
          </a:p>
          <a:p>
            <a:pPr lvl="1"/>
            <a:r>
              <a:rPr lang="en-US" dirty="0" smtClean="0"/>
              <a:t>i.e., point the </a:t>
            </a:r>
            <a:r>
              <a:rPr lang="en-US" dirty="0" err="1" smtClean="0"/>
              <a:t>WebView</a:t>
            </a:r>
            <a:r>
              <a:rPr lang="en-US" dirty="0" smtClean="0"/>
              <a:t> at your index.html file</a:t>
            </a:r>
          </a:p>
          <a:p>
            <a:r>
              <a:rPr lang="en-US" dirty="0" smtClean="0"/>
              <a:t>Enable the native framework → web view bridge</a:t>
            </a:r>
          </a:p>
          <a:p>
            <a:pPr marL="0" indent="0">
              <a:buNone/>
            </a:pPr>
            <a:endParaRPr lang="en-US" dirty="0" smtClean="0"/>
          </a:p>
          <a:p>
            <a:pPr lvl="1"/>
            <a:r>
              <a:rPr lang="en-US" dirty="0" smtClean="0"/>
              <a:t>ref: </a:t>
            </a:r>
            <a:r>
              <a:rPr lang="en-US" dirty="0" smtClean="0">
                <a:hlinkClick r:id="rId7"/>
              </a:rPr>
              <a:t>http://wiki.apache.org/cordova/AddingNewPlatforms</a:t>
            </a:r>
            <a:r>
              <a:rPr lang="en-US" dirty="0" smtClean="0"/>
              <a:t> </a:t>
            </a:r>
            <a:endParaRPr lang="en-US" dirty="0"/>
          </a:p>
        </p:txBody>
      </p:sp>
      <p:sp>
        <p:nvSpPr>
          <p:cNvPr id="4" name="Slide Number Placeholder 3"/>
          <p:cNvSpPr>
            <a:spLocks noGrp="1"/>
          </p:cNvSpPr>
          <p:nvPr>
            <p:ph type="sldNum" sz="quarter" idx="10"/>
          </p:nvPr>
        </p:nvSpPr>
        <p:spPr/>
        <p:txBody>
          <a:bodyPr/>
          <a:lstStyle/>
          <a:p>
            <a:fld id="{82F52B1D-A896-47C9-A140-1D4B625DADB9}" type="slidenum">
              <a:rPr lang="en-US" smtClean="0"/>
              <a:t>64</a:t>
            </a:fld>
            <a:endParaRPr lang="en-US"/>
          </a:p>
        </p:txBody>
      </p:sp>
    </p:spTree>
    <p:extLst>
      <p:ext uri="{BB962C8B-B14F-4D97-AF65-F5344CB8AC3E}">
        <p14:creationId xmlns:p14="http://schemas.microsoft.com/office/powerpoint/2010/main" val="39277031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18B5E9-861A-48F2-98B9-CF86C76136C7}" type="slidenum">
              <a:rPr lang="en-US" smtClean="0"/>
              <a:pPr/>
              <a:t>72</a:t>
            </a:fld>
            <a:endParaRPr lang="en-US"/>
          </a:p>
        </p:txBody>
      </p:sp>
    </p:spTree>
    <p:extLst>
      <p:ext uri="{BB962C8B-B14F-4D97-AF65-F5344CB8AC3E}">
        <p14:creationId xmlns:p14="http://schemas.microsoft.com/office/powerpoint/2010/main" val="41735166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52A0B88-562A-476F-B0B1-02689E1B2276}" type="slidenum">
              <a:rPr lang="en-US" smtClean="0"/>
              <a:pPr>
                <a:defRPr/>
              </a:pPr>
              <a:t>78</a:t>
            </a:fld>
            <a:endParaRPr lang="en-US"/>
          </a:p>
        </p:txBody>
      </p:sp>
    </p:spTree>
    <p:extLst>
      <p:ext uri="{BB962C8B-B14F-4D97-AF65-F5344CB8AC3E}">
        <p14:creationId xmlns:p14="http://schemas.microsoft.com/office/powerpoint/2010/main" val="10878397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noFill/>
          <a:ln>
            <a:solidFill>
              <a:srgbClr val="000000"/>
            </a:solidFill>
            <a:miter lim="800000"/>
            <a:headEnd/>
            <a:tailEnd/>
          </a:ln>
        </p:spPr>
      </p:sp>
      <p:sp>
        <p:nvSpPr>
          <p:cNvPr id="25602"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ea typeface="MS PGothic"/>
            </a:endParaRPr>
          </a:p>
        </p:txBody>
      </p:sp>
      <p:sp>
        <p:nvSpPr>
          <p:cNvPr id="25603" name="Slide Number Placeholder 3"/>
          <p:cNvSpPr>
            <a:spLocks noGrp="1"/>
          </p:cNvSpPr>
          <p:nvPr>
            <p:ph type="sldNum" sz="quarter" idx="5"/>
          </p:nvPr>
        </p:nvSpPr>
        <p:spPr bwMode="auto">
          <a:noFill/>
          <a:ln>
            <a:miter lim="800000"/>
            <a:headEnd/>
            <a:tailEnd/>
          </a:ln>
        </p:spPr>
        <p:txBody>
          <a:bodyPr/>
          <a:lstStyle/>
          <a:p>
            <a:fld id="{4D470A4F-BB54-4B41-9FBA-761860DFFE61}" type="slidenum">
              <a:rPr lang="en-US" smtClean="0">
                <a:latin typeface="Verdana" pitchFamily="34" charset="0"/>
                <a:ea typeface="MS PGothic"/>
              </a:rPr>
              <a:pPr/>
              <a:t>101</a:t>
            </a:fld>
            <a:endParaRPr lang="en-US" smtClean="0">
              <a:latin typeface="Verdana" pitchFamily="34" charset="0"/>
              <a:ea typeface="MS PGothic"/>
            </a:endParaRPr>
          </a:p>
        </p:txBody>
      </p:sp>
    </p:spTree>
    <p:extLst>
      <p:ext uri="{BB962C8B-B14F-4D97-AF65-F5344CB8AC3E}">
        <p14:creationId xmlns:p14="http://schemas.microsoft.com/office/powerpoint/2010/main" val="25894965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p:spPr>
      </p:sp>
      <p:sp>
        <p:nvSpPr>
          <p:cNvPr id="27650"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ea typeface="MS PGothic"/>
            </a:endParaRPr>
          </a:p>
        </p:txBody>
      </p:sp>
      <p:sp>
        <p:nvSpPr>
          <p:cNvPr id="27651" name="Slide Number Placeholder 3"/>
          <p:cNvSpPr>
            <a:spLocks noGrp="1"/>
          </p:cNvSpPr>
          <p:nvPr>
            <p:ph type="sldNum" sz="quarter" idx="5"/>
          </p:nvPr>
        </p:nvSpPr>
        <p:spPr bwMode="auto">
          <a:noFill/>
          <a:ln>
            <a:miter lim="800000"/>
            <a:headEnd/>
            <a:tailEnd/>
          </a:ln>
        </p:spPr>
        <p:txBody>
          <a:bodyPr/>
          <a:lstStyle/>
          <a:p>
            <a:fld id="{894657E9-504D-4192-9BB2-9C679639E20A}" type="slidenum">
              <a:rPr lang="en-US" smtClean="0">
                <a:latin typeface="Verdana" pitchFamily="34" charset="0"/>
                <a:ea typeface="MS PGothic"/>
              </a:rPr>
              <a:pPr/>
              <a:t>102</a:t>
            </a:fld>
            <a:endParaRPr lang="en-US" smtClean="0">
              <a:latin typeface="Verdana" pitchFamily="34" charset="0"/>
              <a:ea typeface="MS PGothic"/>
            </a:endParaRPr>
          </a:p>
        </p:txBody>
      </p:sp>
    </p:spTree>
    <p:extLst>
      <p:ext uri="{BB962C8B-B14F-4D97-AF65-F5344CB8AC3E}">
        <p14:creationId xmlns:p14="http://schemas.microsoft.com/office/powerpoint/2010/main" val="37505418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bwMode="auto">
          <a:noFill/>
          <a:ln>
            <a:solidFill>
              <a:srgbClr val="000000"/>
            </a:solidFill>
            <a:miter lim="800000"/>
            <a:headEnd/>
            <a:tailEnd/>
          </a:ln>
        </p:spPr>
      </p:sp>
      <p:sp>
        <p:nvSpPr>
          <p:cNvPr id="29698"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ea typeface="MS PGothic"/>
            </a:endParaRPr>
          </a:p>
        </p:txBody>
      </p:sp>
      <p:sp>
        <p:nvSpPr>
          <p:cNvPr id="29699" name="Slide Number Placeholder 3"/>
          <p:cNvSpPr>
            <a:spLocks noGrp="1"/>
          </p:cNvSpPr>
          <p:nvPr>
            <p:ph type="sldNum" sz="quarter" idx="5"/>
          </p:nvPr>
        </p:nvSpPr>
        <p:spPr bwMode="auto">
          <a:noFill/>
          <a:ln>
            <a:miter lim="800000"/>
            <a:headEnd/>
            <a:tailEnd/>
          </a:ln>
        </p:spPr>
        <p:txBody>
          <a:bodyPr/>
          <a:lstStyle/>
          <a:p>
            <a:fld id="{6562B89D-A879-4394-86BA-A435FA48FCBA}" type="slidenum">
              <a:rPr lang="en-US" smtClean="0">
                <a:latin typeface="Verdana" pitchFamily="34" charset="0"/>
                <a:ea typeface="MS PGothic"/>
              </a:rPr>
              <a:pPr/>
              <a:t>103</a:t>
            </a:fld>
            <a:endParaRPr lang="en-US" smtClean="0">
              <a:latin typeface="Verdana" pitchFamily="34" charset="0"/>
              <a:ea typeface="MS PGothic"/>
            </a:endParaRPr>
          </a:p>
        </p:txBody>
      </p:sp>
    </p:spTree>
    <p:extLst>
      <p:ext uri="{BB962C8B-B14F-4D97-AF65-F5344CB8AC3E}">
        <p14:creationId xmlns:p14="http://schemas.microsoft.com/office/powerpoint/2010/main" val="13929482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bwMode="auto">
          <a:noFill/>
          <a:ln>
            <a:solidFill>
              <a:srgbClr val="000000"/>
            </a:solidFill>
            <a:miter lim="800000"/>
            <a:headEnd/>
            <a:tailEnd/>
          </a:ln>
        </p:spPr>
      </p:sp>
      <p:sp>
        <p:nvSpPr>
          <p:cNvPr id="31746"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ea typeface="MS PGothic"/>
            </a:endParaRPr>
          </a:p>
        </p:txBody>
      </p:sp>
      <p:sp>
        <p:nvSpPr>
          <p:cNvPr id="31747" name="Slide Number Placeholder 3"/>
          <p:cNvSpPr>
            <a:spLocks noGrp="1"/>
          </p:cNvSpPr>
          <p:nvPr>
            <p:ph type="sldNum" sz="quarter" idx="5"/>
          </p:nvPr>
        </p:nvSpPr>
        <p:spPr bwMode="auto">
          <a:noFill/>
          <a:ln>
            <a:miter lim="800000"/>
            <a:headEnd/>
            <a:tailEnd/>
          </a:ln>
        </p:spPr>
        <p:txBody>
          <a:bodyPr/>
          <a:lstStyle/>
          <a:p>
            <a:fld id="{AF4021CB-F216-4AD8-83EE-6299AF279EA4}" type="slidenum">
              <a:rPr lang="en-US" smtClean="0">
                <a:latin typeface="Verdana" pitchFamily="34" charset="0"/>
                <a:ea typeface="MS PGothic"/>
              </a:rPr>
              <a:pPr/>
              <a:t>104</a:t>
            </a:fld>
            <a:endParaRPr lang="en-US" smtClean="0">
              <a:latin typeface="Verdana" pitchFamily="34" charset="0"/>
              <a:ea typeface="MS PGothic"/>
            </a:endParaRPr>
          </a:p>
        </p:txBody>
      </p:sp>
    </p:spTree>
    <p:extLst>
      <p:ext uri="{BB962C8B-B14F-4D97-AF65-F5344CB8AC3E}">
        <p14:creationId xmlns:p14="http://schemas.microsoft.com/office/powerpoint/2010/main" val="18048169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the resources tab you can edit the contents and your edits are reflected in the webpage frame.  Hovering over elements highlights the corresponding portion of the webpage.  When you click on a selection in the right pane, the left pane displays its properties: Styles, where the </a:t>
            </a:r>
            <a:r>
              <a:rPr lang="en-US" baseline="0" dirty="0" err="1" smtClean="0"/>
              <a:t>css</a:t>
            </a:r>
            <a:r>
              <a:rPr lang="en-US" baseline="0" dirty="0" smtClean="0"/>
              <a:t> rules originated, html properties, DOM breakpoints and event listeners, &amp;c.</a:t>
            </a:r>
          </a:p>
          <a:p>
            <a:endParaRPr lang="en-US" dirty="0"/>
          </a:p>
        </p:txBody>
      </p:sp>
      <p:sp>
        <p:nvSpPr>
          <p:cNvPr id="4" name="Slide Number Placeholder 3"/>
          <p:cNvSpPr>
            <a:spLocks noGrp="1"/>
          </p:cNvSpPr>
          <p:nvPr>
            <p:ph type="sldNum" sz="quarter" idx="10"/>
          </p:nvPr>
        </p:nvSpPr>
        <p:spPr/>
        <p:txBody>
          <a:bodyPr/>
          <a:lstStyle/>
          <a:p>
            <a:pPr>
              <a:defRPr/>
            </a:pPr>
            <a:fld id="{652A0B88-562A-476F-B0B1-02689E1B2276}" type="slidenum">
              <a:rPr lang="en-US" smtClean="0"/>
              <a:pPr>
                <a:defRPr/>
              </a:pPr>
              <a:t>129</a:t>
            </a:fld>
            <a:endParaRPr lang="en-US"/>
          </a:p>
        </p:txBody>
      </p:sp>
    </p:spTree>
    <p:extLst>
      <p:ext uri="{BB962C8B-B14F-4D97-AF65-F5344CB8AC3E}">
        <p14:creationId xmlns:p14="http://schemas.microsoft.com/office/powerpoint/2010/main" val="34641167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Selecting</a:t>
            </a:r>
            <a:r>
              <a:rPr lang="en-US" baseline="0" dirty="0" smtClean="0"/>
              <a:t> an image file in left pane shows image in right, selecting source file shows source text, &amp;c.</a:t>
            </a:r>
            <a:endParaRPr lang="en-US" dirty="0"/>
          </a:p>
        </p:txBody>
      </p:sp>
      <p:sp>
        <p:nvSpPr>
          <p:cNvPr id="4" name="Slide Number Placeholder 3"/>
          <p:cNvSpPr>
            <a:spLocks noGrp="1"/>
          </p:cNvSpPr>
          <p:nvPr>
            <p:ph type="sldNum" sz="quarter" idx="10"/>
          </p:nvPr>
        </p:nvSpPr>
        <p:spPr/>
        <p:txBody>
          <a:bodyPr/>
          <a:lstStyle/>
          <a:p>
            <a:pPr>
              <a:defRPr/>
            </a:pPr>
            <a:fld id="{652A0B88-562A-476F-B0B1-02689E1B2276}" type="slidenum">
              <a:rPr lang="en-US" smtClean="0"/>
              <a:pPr>
                <a:defRPr/>
              </a:pPr>
              <a:t>130</a:t>
            </a:fld>
            <a:endParaRPr lang="en-US"/>
          </a:p>
        </p:txBody>
      </p:sp>
    </p:spTree>
    <p:extLst>
      <p:ext uri="{BB962C8B-B14F-4D97-AF65-F5344CB8AC3E}">
        <p14:creationId xmlns:p14="http://schemas.microsoft.com/office/powerpoint/2010/main" val="1333444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For many developers, supporting multiple platforms means they must maintain multiple code source bases using multiple</a:t>
            </a:r>
            <a:r>
              <a:rPr lang="en-US" baseline="0" smtClean="0"/>
              <a:t> Software Development Kits (SDKs) on multiple development platforms. For example:</a:t>
            </a:r>
          </a:p>
          <a:p>
            <a:endParaRPr lang="en-US" baseline="0" smtClean="0"/>
          </a:p>
          <a:p>
            <a:pPr marL="171450" lvl="0" indent="-171450">
              <a:buFont typeface="Arial" pitchFamily="34" charset="0"/>
              <a:buChar char="•"/>
            </a:pPr>
            <a:r>
              <a:rPr lang="en-US" baseline="0" smtClean="0"/>
              <a:t>to develop </a:t>
            </a:r>
            <a:r>
              <a:rPr lang="en-US" baseline="0" err="1" smtClean="0"/>
              <a:t>iOS</a:t>
            </a:r>
            <a:r>
              <a:rPr lang="en-US" baseline="0" smtClean="0"/>
              <a:t> native applications you must use the Apple </a:t>
            </a:r>
            <a:r>
              <a:rPr lang="en-US" baseline="0" err="1" smtClean="0"/>
              <a:t>Xcode</a:t>
            </a:r>
            <a:r>
              <a:rPr lang="en-US" baseline="0" smtClean="0"/>
              <a:t> development system which runs only on a Mac OS X system and utilizes Objective C as the primary programming language</a:t>
            </a:r>
          </a:p>
          <a:p>
            <a:pPr marL="171450" lvl="0" indent="-171450">
              <a:buFont typeface="Arial" pitchFamily="34" charset="0"/>
              <a:buChar char="•"/>
            </a:pPr>
            <a:r>
              <a:rPr lang="en-US" baseline="0" smtClean="0"/>
              <a:t>to develop Android native applications you must use the Android Eclipse development system (on Windows, Mac or Linux) and utilizes Java as the primary programming language</a:t>
            </a:r>
          </a:p>
          <a:p>
            <a:pPr marL="171450" lvl="0" indent="-171450">
              <a:buFont typeface="Arial" pitchFamily="34" charset="0"/>
              <a:buChar char="•"/>
            </a:pPr>
            <a:r>
              <a:rPr lang="en-US" baseline="0" smtClean="0"/>
              <a:t>to develop Windows 8 native applications you must us Visual Studio 2012 on a Windows 8 system and utilizes C#, JavaScript or C/C++ as the primary programming language(s)</a:t>
            </a:r>
          </a:p>
          <a:p>
            <a:pPr marL="0" lvl="0" indent="0">
              <a:buFont typeface="Arial" pitchFamily="34" charset="0"/>
              <a:buNone/>
            </a:pPr>
            <a:endParaRPr lang="en-US"/>
          </a:p>
        </p:txBody>
      </p:sp>
      <p:sp>
        <p:nvSpPr>
          <p:cNvPr id="4" name="Slide Number Placeholder 3"/>
          <p:cNvSpPr>
            <a:spLocks noGrp="1"/>
          </p:cNvSpPr>
          <p:nvPr>
            <p:ph type="sldNum" sz="quarter" idx="10"/>
          </p:nvPr>
        </p:nvSpPr>
        <p:spPr/>
        <p:txBody>
          <a:bodyPr/>
          <a:lstStyle/>
          <a:p>
            <a:fld id="{82F52B1D-A896-47C9-A140-1D4B625DADB9}" type="slidenum">
              <a:rPr lang="en-US" smtClean="0"/>
              <a:t>6</a:t>
            </a:fld>
            <a:endParaRPr lang="en-US"/>
          </a:p>
        </p:txBody>
      </p:sp>
    </p:spTree>
    <p:extLst>
      <p:ext uri="{BB962C8B-B14F-4D97-AF65-F5344CB8AC3E}">
        <p14:creationId xmlns:p14="http://schemas.microsoft.com/office/powerpoint/2010/main" val="14588225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52A0B88-562A-476F-B0B1-02689E1B2276}" type="slidenum">
              <a:rPr lang="en-US" smtClean="0"/>
              <a:pPr>
                <a:defRPr/>
              </a:pPr>
              <a:t>131</a:t>
            </a:fld>
            <a:endParaRPr lang="en-US"/>
          </a:p>
        </p:txBody>
      </p:sp>
    </p:spTree>
    <p:extLst>
      <p:ext uri="{BB962C8B-B14F-4D97-AF65-F5344CB8AC3E}">
        <p14:creationId xmlns:p14="http://schemas.microsoft.com/office/powerpoint/2010/main" val="36229958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52A0B88-562A-476F-B0B1-02689E1B2276}" type="slidenum">
              <a:rPr lang="en-US" smtClean="0"/>
              <a:pPr>
                <a:defRPr/>
              </a:pPr>
              <a:t>132</a:t>
            </a:fld>
            <a:endParaRPr lang="en-US"/>
          </a:p>
        </p:txBody>
      </p:sp>
    </p:spTree>
    <p:extLst>
      <p:ext uri="{BB962C8B-B14F-4D97-AF65-F5344CB8AC3E}">
        <p14:creationId xmlns:p14="http://schemas.microsoft.com/office/powerpoint/2010/main" val="37679188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52A0B88-562A-476F-B0B1-02689E1B2276}" type="slidenum">
              <a:rPr lang="en-US" smtClean="0"/>
              <a:pPr>
                <a:defRPr/>
              </a:pPr>
              <a:t>133</a:t>
            </a:fld>
            <a:endParaRPr lang="en-US"/>
          </a:p>
        </p:txBody>
      </p:sp>
    </p:spTree>
    <p:extLst>
      <p:ext uri="{BB962C8B-B14F-4D97-AF65-F5344CB8AC3E}">
        <p14:creationId xmlns:p14="http://schemas.microsoft.com/office/powerpoint/2010/main" val="4481132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52A0B88-562A-476F-B0B1-02689E1B2276}" type="slidenum">
              <a:rPr lang="en-US" smtClean="0"/>
              <a:pPr>
                <a:defRPr/>
              </a:pPr>
              <a:t>134</a:t>
            </a:fld>
            <a:endParaRPr lang="en-US"/>
          </a:p>
        </p:txBody>
      </p:sp>
    </p:spTree>
    <p:extLst>
      <p:ext uri="{BB962C8B-B14F-4D97-AF65-F5344CB8AC3E}">
        <p14:creationId xmlns:p14="http://schemas.microsoft.com/office/powerpoint/2010/main" val="38861607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52A0B88-562A-476F-B0B1-02689E1B2276}" type="slidenum">
              <a:rPr lang="en-US" smtClean="0"/>
              <a:pPr>
                <a:defRPr/>
              </a:pPr>
              <a:t>135</a:t>
            </a:fld>
            <a:endParaRPr lang="en-US"/>
          </a:p>
        </p:txBody>
      </p:sp>
    </p:spTree>
    <p:extLst>
      <p:ext uri="{BB962C8B-B14F-4D97-AF65-F5344CB8AC3E}">
        <p14:creationId xmlns:p14="http://schemas.microsoft.com/office/powerpoint/2010/main" val="14814367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52A0B88-562A-476F-B0B1-02689E1B2276}" type="slidenum">
              <a:rPr lang="en-US" smtClean="0"/>
              <a:pPr>
                <a:defRPr/>
              </a:pPr>
              <a:t>136</a:t>
            </a:fld>
            <a:endParaRPr lang="en-US"/>
          </a:p>
        </p:txBody>
      </p:sp>
    </p:spTree>
    <p:extLst>
      <p:ext uri="{BB962C8B-B14F-4D97-AF65-F5344CB8AC3E}">
        <p14:creationId xmlns:p14="http://schemas.microsoft.com/office/powerpoint/2010/main" val="753760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smtClean="0">
                <a:solidFill>
                  <a:schemeClr val="tx1"/>
                </a:solidFill>
                <a:effectLst/>
                <a:latin typeface="+mn-lt"/>
                <a:ea typeface="+mn-ea"/>
                <a:cs typeface="+mn-cs"/>
              </a:rPr>
              <a:t>…working within</a:t>
            </a:r>
            <a:r>
              <a:rPr lang="en-US" sz="1200" b="0" kern="1200" baseline="0" smtClean="0">
                <a:solidFill>
                  <a:schemeClr val="tx1"/>
                </a:solidFill>
                <a:effectLst/>
                <a:latin typeface="+mn-lt"/>
                <a:ea typeface="+mn-ea"/>
                <a:cs typeface="+mn-cs"/>
              </a:rPr>
              <a:t> </a:t>
            </a:r>
            <a:r>
              <a:rPr lang="en-US" sz="1200" b="0" kern="1200" smtClean="0">
                <a:solidFill>
                  <a:schemeClr val="tx1"/>
                </a:solidFill>
                <a:effectLst/>
                <a:latin typeface="+mn-lt"/>
                <a:ea typeface="+mn-ea"/>
                <a:cs typeface="+mn-cs"/>
              </a:rPr>
              <a:t>these</a:t>
            </a:r>
            <a:r>
              <a:rPr lang="en-US" sz="1200" b="0" kern="1200" baseline="0" smtClean="0">
                <a:solidFill>
                  <a:schemeClr val="tx1"/>
                </a:solidFill>
                <a:effectLst/>
                <a:latin typeface="+mn-lt"/>
                <a:ea typeface="+mn-ea"/>
                <a:cs typeface="+mn-cs"/>
              </a:rPr>
              <a:t> restrictions means having to work inside a set of walled gardens that prevent you from reaching the full potential of the mobile device market.</a:t>
            </a:r>
            <a:endParaRPr lang="en-US" sz="1200" b="0" kern="1200" smtClean="0">
              <a:solidFill>
                <a:schemeClr val="tx1"/>
              </a:solidFill>
              <a:effectLst/>
              <a:latin typeface="+mn-lt"/>
              <a:ea typeface="+mn-ea"/>
              <a:cs typeface="+mn-cs"/>
            </a:endParaRPr>
          </a:p>
          <a:p>
            <a:endParaRPr lang="en-US" sz="1200" b="0" kern="120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F52B1D-A896-47C9-A140-1D4B625DADB9}" type="slidenum">
              <a:rPr lang="en-US" smtClean="0"/>
              <a:t>7</a:t>
            </a:fld>
            <a:endParaRPr lang="en-US"/>
          </a:p>
        </p:txBody>
      </p:sp>
    </p:spTree>
    <p:extLst>
      <p:ext uri="{BB962C8B-B14F-4D97-AF65-F5344CB8AC3E}">
        <p14:creationId xmlns:p14="http://schemas.microsoft.com/office/powerpoint/2010/main" val="3202040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So how can developers reach</a:t>
            </a:r>
            <a:r>
              <a:rPr lang="en-US" baseline="0" smtClean="0"/>
              <a:t> the full spectrum of mobile devices without being trapped by “Walled Gardens”?</a:t>
            </a:r>
          </a:p>
          <a:p>
            <a:endParaRPr lang="en-US" baseline="0" smtClean="0"/>
          </a:p>
          <a:p>
            <a:r>
              <a:rPr lang="en-US" baseline="0" smtClean="0"/>
              <a:t>Look closely at this chart, there is a common theme, something that can be used to create applications using a single programming technology: HTML5 (HTML + CSS + JavaScript)!</a:t>
            </a:r>
            <a:endParaRPr lang="en-US"/>
          </a:p>
        </p:txBody>
      </p:sp>
      <p:sp>
        <p:nvSpPr>
          <p:cNvPr id="4" name="Slide Number Placeholder 3"/>
          <p:cNvSpPr>
            <a:spLocks noGrp="1"/>
          </p:cNvSpPr>
          <p:nvPr>
            <p:ph type="sldNum" sz="quarter" idx="10"/>
          </p:nvPr>
        </p:nvSpPr>
        <p:spPr/>
        <p:txBody>
          <a:bodyPr/>
          <a:lstStyle/>
          <a:p>
            <a:pPr>
              <a:defRPr/>
            </a:pPr>
            <a:fld id="{4C9C1128-6927-447B-8162-02FDAF1168D7}" type="slidenum">
              <a:rPr lang="en-US" smtClean="0"/>
              <a:pPr>
                <a:defRPr/>
              </a:pPr>
              <a:t>8</a:t>
            </a:fld>
            <a:endParaRPr lang="en-US"/>
          </a:p>
        </p:txBody>
      </p:sp>
    </p:spTree>
    <p:extLst>
      <p:ext uri="{BB962C8B-B14F-4D97-AF65-F5344CB8AC3E}">
        <p14:creationId xmlns:p14="http://schemas.microsoft.com/office/powerpoint/2010/main" val="2984436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D41364-15E5-4D19-9F44-7E52E8E6B660}" type="slidenum">
              <a:rPr lang="en-US" smtClean="0"/>
              <a:t>9</a:t>
            </a:fld>
            <a:endParaRPr lang="en-US"/>
          </a:p>
        </p:txBody>
      </p:sp>
    </p:spTree>
    <p:extLst>
      <p:ext uri="{BB962C8B-B14F-4D97-AF65-F5344CB8AC3E}">
        <p14:creationId xmlns:p14="http://schemas.microsoft.com/office/powerpoint/2010/main" val="7739082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Option 1">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7706" b="8931"/>
          <a:stretch/>
        </p:blipFill>
        <p:spPr>
          <a:xfrm>
            <a:off x="0" y="0"/>
            <a:ext cx="9144000" cy="6886576"/>
          </a:xfrm>
          <a:prstGeom prst="rect">
            <a:avLst/>
          </a:prstGeom>
        </p:spPr>
      </p:pic>
      <p:sp>
        <p:nvSpPr>
          <p:cNvPr id="4" name="Rectangle 3"/>
          <p:cNvSpPr/>
          <p:nvPr userDrawn="1"/>
        </p:nvSpPr>
        <p:spPr>
          <a:xfrm>
            <a:off x="0" y="6799572"/>
            <a:ext cx="9144000" cy="91440"/>
          </a:xfrm>
          <a:prstGeom prst="rect">
            <a:avLst/>
          </a:prstGeom>
          <a:solidFill>
            <a:srgbClr val="00FF00"/>
          </a:solidFill>
          <a:ln w="3175" cap="flat" cmpd="sng" algn="ctr">
            <a:no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rtl="0" eaLnBrk="0" fontAlgn="base" hangingPunct="0">
              <a:spcBef>
                <a:spcPct val="0"/>
              </a:spcBef>
              <a:spcAft>
                <a:spcPct val="0"/>
              </a:spcAft>
            </a:pPr>
            <a:endParaRPr lang="en-US" sz="2000" b="1" kern="1200" smtClean="0">
              <a:solidFill>
                <a:schemeClr val="tx1"/>
              </a:solidFill>
              <a:latin typeface="Neo Sans Intel" pitchFamily="34" charset="0"/>
              <a:ea typeface="+mn-ea"/>
              <a:cs typeface="Arial" pitchFamily="34" charset="0"/>
            </a:endParaRPr>
          </a:p>
        </p:txBody>
      </p:sp>
    </p:spTree>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Click to edit Master title style</a:t>
            </a:r>
            <a:endParaRPr lang="en-US" dirty="0"/>
          </a:p>
        </p:txBody>
      </p:sp>
      <p:sp>
        <p:nvSpPr>
          <p:cNvPr id="8" name="Date Placeholder 3"/>
          <p:cNvSpPr>
            <a:spLocks noGrp="1"/>
          </p:cNvSpPr>
          <p:nvPr>
            <p:ph type="dt" sz="half" idx="2"/>
          </p:nvPr>
        </p:nvSpPr>
        <p:spPr>
          <a:xfrm>
            <a:off x="1255155" y="6410914"/>
            <a:ext cx="2057400" cy="365125"/>
          </a:xfrm>
          <a:prstGeom prst="rect">
            <a:avLst/>
          </a:prstGeom>
        </p:spPr>
        <p:txBody>
          <a:bodyPr vert="horz" lIns="91440" tIns="45720" rIns="91440" bIns="45720" rtlCol="0" anchor="ctr"/>
          <a:lstStyle>
            <a:lvl1pPr algn="r">
              <a:defRPr sz="1050" b="1">
                <a:solidFill>
                  <a:schemeClr val="tx1"/>
                </a:solidFill>
              </a:defRPr>
            </a:lvl1pPr>
          </a:lstStyle>
          <a:p>
            <a:r>
              <a:rPr lang="en-US" smtClean="0"/>
              <a:t>SWPC</a:t>
            </a:r>
            <a:endParaRPr lang="en-US" dirty="0"/>
          </a:p>
        </p:txBody>
      </p:sp>
      <p:sp>
        <p:nvSpPr>
          <p:cNvPr id="10" name="Footer Placeholder 5"/>
          <p:cNvSpPr>
            <a:spLocks noGrp="1"/>
          </p:cNvSpPr>
          <p:nvPr>
            <p:ph type="ftr" sz="quarter" idx="3"/>
          </p:nvPr>
        </p:nvSpPr>
        <p:spPr>
          <a:xfrm>
            <a:off x="3028950" y="6410914"/>
            <a:ext cx="3086100" cy="365125"/>
          </a:xfrm>
          <a:prstGeom prst="rect">
            <a:avLst/>
          </a:prstGeom>
        </p:spPr>
        <p:txBody>
          <a:bodyPr vert="horz" lIns="91440" tIns="45720" rIns="91440" bIns="45720" rtlCol="0" anchor="ctr"/>
          <a:lstStyle>
            <a:lvl1pPr algn="ctr">
              <a:defRPr sz="1050">
                <a:solidFill>
                  <a:schemeClr val="tx1"/>
                </a:solidFill>
              </a:defRPr>
            </a:lvl1pPr>
          </a:lstStyle>
          <a:p>
            <a:r>
              <a:rPr lang="en-US" smtClean="0"/>
              <a:t>COLLABORATE. INNOVATE. ENRICH</a:t>
            </a:r>
            <a:endParaRPr lang="en-US" dirty="0"/>
          </a:p>
        </p:txBody>
      </p:sp>
      <p:sp>
        <p:nvSpPr>
          <p:cNvPr id="12" name="Content Placeholder 11"/>
          <p:cNvSpPr>
            <a:spLocks noGrp="1"/>
          </p:cNvSpPr>
          <p:nvPr>
            <p:ph sz="quarter" idx="10"/>
          </p:nvPr>
        </p:nvSpPr>
        <p:spPr>
          <a:xfrm>
            <a:off x="457200" y="1341438"/>
            <a:ext cx="8229600" cy="478155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9"/>
          <p:cNvSpPr>
            <a:spLocks noGrp="1"/>
          </p:cNvSpPr>
          <p:nvPr>
            <p:ph type="sldNum" sz="quarter" idx="4"/>
          </p:nvPr>
        </p:nvSpPr>
        <p:spPr>
          <a:xfrm>
            <a:off x="21830" y="6483748"/>
            <a:ext cx="464811" cy="219456"/>
          </a:xfrm>
          <a:prstGeom prst="rect">
            <a:avLst/>
          </a:prstGeom>
        </p:spPr>
        <p:txBody>
          <a:bodyPr vert="horz" lIns="91440" tIns="45720" rIns="91440" bIns="45720" rtlCol="0" anchor="ctr"/>
          <a:lstStyle>
            <a:lvl1pPr marL="0" algn="r" defTabSz="914400" rtl="0" eaLnBrk="1" latinLnBrk="0" hangingPunct="1">
              <a:defRPr lang="en-US" sz="1050" b="0" i="0" kern="1200" smtClean="0">
                <a:solidFill>
                  <a:schemeClr val="tx1"/>
                </a:solidFill>
                <a:latin typeface="+mn-lt"/>
                <a:ea typeface="Verdana" pitchFamily="34" charset="0"/>
                <a:cs typeface="Neo Sans Intel"/>
              </a:defRPr>
            </a:lvl1pPr>
          </a:lstStyle>
          <a:p>
            <a:fld id="{F10CCBB2-23CF-43DD-999B-A7E7F6652AA9}" type="slidenum">
              <a:rPr lang="en-US" smtClean="0"/>
              <a:pPr/>
              <a:t>‹#›</a:t>
            </a:fld>
            <a:endParaRPr lang="en-US" dirty="0"/>
          </a:p>
        </p:txBody>
      </p:sp>
    </p:spTree>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5613" y="1380931"/>
            <a:ext cx="4037012" cy="4765869"/>
          </a:xfrm>
          <a:prstGeom prst="rect">
            <a:avLst/>
          </a:prstGeom>
        </p:spPr>
        <p:txBody>
          <a:bodyPr/>
          <a:lstStyle>
            <a:lvl1pPr marL="0" indent="0">
              <a:defRPr sz="20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5025" y="1380931"/>
            <a:ext cx="4038600" cy="4765869"/>
          </a:xfrm>
          <a:prstGeom prst="rect">
            <a:avLst/>
          </a:prstGeom>
        </p:spPr>
        <p:txBody>
          <a:bodyPr/>
          <a:lstStyle>
            <a:lvl1pPr marL="0" indent="0">
              <a:defRPr sz="20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4"/>
          <p:cNvSpPr>
            <a:spLocks noGrp="1"/>
          </p:cNvSpPr>
          <p:nvPr>
            <p:ph type="sldNum" sz="quarter" idx="10"/>
          </p:nvPr>
        </p:nvSpPr>
        <p:spPr/>
        <p:txBody>
          <a:bodyPr/>
          <a:lstStyle/>
          <a:p>
            <a:fld id="{F10CCBB2-23CF-43DD-999B-A7E7F6652AA9}" type="slidenum">
              <a:rPr lang="en-US" smtClean="0"/>
              <a:pPr/>
              <a:t>‹#›</a:t>
            </a:fld>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
        <p:nvSpPr>
          <p:cNvPr id="7" name="Date Placeholder 3"/>
          <p:cNvSpPr>
            <a:spLocks noGrp="1"/>
          </p:cNvSpPr>
          <p:nvPr>
            <p:ph type="dt" sz="half" idx="11"/>
          </p:nvPr>
        </p:nvSpPr>
        <p:spPr>
          <a:xfrm>
            <a:off x="1255155" y="6410914"/>
            <a:ext cx="2057400" cy="365125"/>
          </a:xfrm>
          <a:prstGeom prst="rect">
            <a:avLst/>
          </a:prstGeom>
        </p:spPr>
        <p:txBody>
          <a:bodyPr vert="horz" lIns="91440" tIns="45720" rIns="91440" bIns="45720" rtlCol="0" anchor="ctr"/>
          <a:lstStyle>
            <a:lvl1pPr algn="r">
              <a:defRPr sz="1050" b="1">
                <a:solidFill>
                  <a:schemeClr val="tx1"/>
                </a:solidFill>
              </a:defRPr>
            </a:lvl1pPr>
          </a:lstStyle>
          <a:p>
            <a:r>
              <a:rPr lang="en-US" smtClean="0"/>
              <a:t>SWPC</a:t>
            </a:r>
            <a:endParaRPr lang="en-US" dirty="0"/>
          </a:p>
        </p:txBody>
      </p:sp>
      <p:sp>
        <p:nvSpPr>
          <p:cNvPr id="8" name="Footer Placeholder 5"/>
          <p:cNvSpPr>
            <a:spLocks noGrp="1"/>
          </p:cNvSpPr>
          <p:nvPr>
            <p:ph type="ftr" sz="quarter" idx="3"/>
          </p:nvPr>
        </p:nvSpPr>
        <p:spPr>
          <a:xfrm>
            <a:off x="3028950" y="6410914"/>
            <a:ext cx="3086100" cy="365125"/>
          </a:xfrm>
          <a:prstGeom prst="rect">
            <a:avLst/>
          </a:prstGeom>
        </p:spPr>
        <p:txBody>
          <a:bodyPr vert="horz" lIns="91440" tIns="45720" rIns="91440" bIns="45720" rtlCol="0" anchor="ctr"/>
          <a:lstStyle>
            <a:lvl1pPr algn="ctr">
              <a:defRPr sz="1050">
                <a:solidFill>
                  <a:schemeClr val="tx1"/>
                </a:solidFill>
              </a:defRPr>
            </a:lvl1pPr>
          </a:lstStyle>
          <a:p>
            <a:r>
              <a:rPr lang="en-US" smtClean="0"/>
              <a:t>COLLABORATE. INNOVATE. ENRICH</a:t>
            </a:r>
            <a:endParaRPr lang="en-US" dirty="0"/>
          </a:p>
        </p:txBody>
      </p:sp>
    </p:spTree>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F10CCBB2-23CF-43DD-999B-A7E7F6652AA9}" type="slidenum">
              <a:rPr lang="en-US" smtClean="0"/>
              <a:pPr/>
              <a:t>‹#›</a:t>
            </a:fld>
            <a:endParaRPr lang="en-US" dirty="0"/>
          </a:p>
        </p:txBody>
      </p:sp>
      <p:sp>
        <p:nvSpPr>
          <p:cNvPr id="4" name="Title 3"/>
          <p:cNvSpPr>
            <a:spLocks noGrp="1"/>
          </p:cNvSpPr>
          <p:nvPr>
            <p:ph type="title"/>
          </p:nvPr>
        </p:nvSpPr>
        <p:spPr/>
        <p:txBody>
          <a:bodyPr/>
          <a:lstStyle/>
          <a:p>
            <a:r>
              <a:rPr lang="en-US" smtClean="0"/>
              <a:t>Click to edit Master title style</a:t>
            </a:r>
            <a:endParaRPr lang="en-US"/>
          </a:p>
        </p:txBody>
      </p:sp>
      <p:sp>
        <p:nvSpPr>
          <p:cNvPr id="5" name="Date Placeholder 3"/>
          <p:cNvSpPr>
            <a:spLocks noGrp="1"/>
          </p:cNvSpPr>
          <p:nvPr>
            <p:ph type="dt" sz="half" idx="2"/>
          </p:nvPr>
        </p:nvSpPr>
        <p:spPr>
          <a:xfrm>
            <a:off x="1255155" y="6410914"/>
            <a:ext cx="2057400" cy="365125"/>
          </a:xfrm>
          <a:prstGeom prst="rect">
            <a:avLst/>
          </a:prstGeom>
        </p:spPr>
        <p:txBody>
          <a:bodyPr vert="horz" lIns="91440" tIns="45720" rIns="91440" bIns="45720" rtlCol="0" anchor="ctr"/>
          <a:lstStyle>
            <a:lvl1pPr algn="r">
              <a:defRPr sz="1050" b="1">
                <a:solidFill>
                  <a:schemeClr val="tx1"/>
                </a:solidFill>
              </a:defRPr>
            </a:lvl1pPr>
          </a:lstStyle>
          <a:p>
            <a:r>
              <a:rPr lang="en-US" smtClean="0"/>
              <a:t>SWPC</a:t>
            </a:r>
            <a:endParaRPr lang="en-US" dirty="0"/>
          </a:p>
        </p:txBody>
      </p:sp>
      <p:sp>
        <p:nvSpPr>
          <p:cNvPr id="6" name="Footer Placeholder 5"/>
          <p:cNvSpPr>
            <a:spLocks noGrp="1"/>
          </p:cNvSpPr>
          <p:nvPr>
            <p:ph type="ftr" sz="quarter" idx="3"/>
          </p:nvPr>
        </p:nvSpPr>
        <p:spPr>
          <a:xfrm>
            <a:off x="3028950" y="6410914"/>
            <a:ext cx="3086100" cy="365125"/>
          </a:xfrm>
          <a:prstGeom prst="rect">
            <a:avLst/>
          </a:prstGeom>
        </p:spPr>
        <p:txBody>
          <a:bodyPr vert="horz" lIns="91440" tIns="45720" rIns="91440" bIns="45720" rtlCol="0" anchor="ctr"/>
          <a:lstStyle>
            <a:lvl1pPr algn="ctr">
              <a:defRPr sz="1050">
                <a:solidFill>
                  <a:schemeClr val="tx1"/>
                </a:solidFill>
              </a:defRPr>
            </a:lvl1pPr>
          </a:lstStyle>
          <a:p>
            <a:r>
              <a:rPr lang="en-US" smtClean="0"/>
              <a:t>COLLABORATE. INNOVATE. ENRICH</a:t>
            </a:r>
            <a:endParaRPr lang="en-US" dirty="0"/>
          </a:p>
        </p:txBody>
      </p:sp>
    </p:spTree>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10CCBB2-23CF-43DD-999B-A7E7F6652AA9}" type="slidenum">
              <a:rPr lang="en-US" smtClean="0"/>
              <a:pPr/>
              <a:t>‹#›</a:t>
            </a:fld>
            <a:endParaRPr lang="en-US" dirty="0"/>
          </a:p>
        </p:txBody>
      </p:sp>
      <p:sp>
        <p:nvSpPr>
          <p:cNvPr id="3" name="Date Placeholder 3"/>
          <p:cNvSpPr>
            <a:spLocks noGrp="1"/>
          </p:cNvSpPr>
          <p:nvPr>
            <p:ph type="dt" sz="half" idx="2"/>
          </p:nvPr>
        </p:nvSpPr>
        <p:spPr>
          <a:xfrm>
            <a:off x="1255155" y="6410914"/>
            <a:ext cx="2057400" cy="365125"/>
          </a:xfrm>
          <a:prstGeom prst="rect">
            <a:avLst/>
          </a:prstGeom>
        </p:spPr>
        <p:txBody>
          <a:bodyPr vert="horz" lIns="91440" tIns="45720" rIns="91440" bIns="45720" rtlCol="0" anchor="ctr"/>
          <a:lstStyle>
            <a:lvl1pPr algn="r">
              <a:defRPr sz="1050" b="1">
                <a:solidFill>
                  <a:schemeClr val="tx1"/>
                </a:solidFill>
              </a:defRPr>
            </a:lvl1pPr>
          </a:lstStyle>
          <a:p>
            <a:r>
              <a:rPr lang="en-US" smtClean="0"/>
              <a:t>SWPC</a:t>
            </a:r>
            <a:endParaRPr lang="en-US" dirty="0"/>
          </a:p>
        </p:txBody>
      </p:sp>
      <p:sp>
        <p:nvSpPr>
          <p:cNvPr id="4" name="Footer Placeholder 5"/>
          <p:cNvSpPr>
            <a:spLocks noGrp="1"/>
          </p:cNvSpPr>
          <p:nvPr>
            <p:ph type="ftr" sz="quarter" idx="3"/>
          </p:nvPr>
        </p:nvSpPr>
        <p:spPr>
          <a:xfrm>
            <a:off x="3028950" y="6410914"/>
            <a:ext cx="3086100" cy="365125"/>
          </a:xfrm>
          <a:prstGeom prst="rect">
            <a:avLst/>
          </a:prstGeom>
        </p:spPr>
        <p:txBody>
          <a:bodyPr vert="horz" lIns="91440" tIns="45720" rIns="91440" bIns="45720" rtlCol="0" anchor="ctr"/>
          <a:lstStyle>
            <a:lvl1pPr algn="ctr">
              <a:defRPr sz="1050">
                <a:solidFill>
                  <a:schemeClr val="tx1"/>
                </a:solidFill>
              </a:defRPr>
            </a:lvl1pPr>
          </a:lstStyle>
          <a:p>
            <a:r>
              <a:rPr lang="en-US" smtClean="0"/>
              <a:t>COLLABORATE. INNOVATE. ENRICH</a:t>
            </a:r>
            <a:endParaRPr lang="en-US" dirty="0"/>
          </a:p>
        </p:txBody>
      </p:sp>
    </p:spTree>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pic>
        <p:nvPicPr>
          <p:cNvPr id="7" name="Picture 6" descr="DieShape-01.png"/>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1188742"/>
            <a:ext cx="9144000" cy="3815285"/>
          </a:xfrm>
          <a:prstGeom prst="rect">
            <a:avLst/>
          </a:prstGeom>
        </p:spPr>
      </p:pic>
      <p:sp>
        <p:nvSpPr>
          <p:cNvPr id="2" name="Title 1"/>
          <p:cNvSpPr>
            <a:spLocks noGrp="1"/>
          </p:cNvSpPr>
          <p:nvPr>
            <p:ph type="title"/>
          </p:nvPr>
        </p:nvSpPr>
        <p:spPr>
          <a:xfrm>
            <a:off x="609601" y="3276600"/>
            <a:ext cx="8229599" cy="1362075"/>
          </a:xfrm>
        </p:spPr>
        <p:txBody>
          <a:bodyPr anchor="t">
            <a:normAutofit/>
          </a:bodyPr>
          <a:lstStyle>
            <a:lvl1pPr algn="r">
              <a:defRPr sz="3200" b="1" cap="small" baseline="0">
                <a:solidFill>
                  <a:schemeClr val="bg1"/>
                </a:solidFill>
                <a:latin typeface="+mj-lt"/>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09601" y="1676400"/>
            <a:ext cx="8229599" cy="1500187"/>
          </a:xfrm>
        </p:spPr>
        <p:txBody>
          <a:bodyPr anchor="t"/>
          <a:lstStyle>
            <a:lvl1pPr marL="0" indent="0" algn="r">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9" name="Date Placeholder 3"/>
          <p:cNvSpPr>
            <a:spLocks noGrp="1"/>
          </p:cNvSpPr>
          <p:nvPr>
            <p:ph type="dt" sz="half" idx="2"/>
          </p:nvPr>
        </p:nvSpPr>
        <p:spPr>
          <a:xfrm>
            <a:off x="1255155" y="6410914"/>
            <a:ext cx="2057400" cy="365125"/>
          </a:xfrm>
          <a:prstGeom prst="rect">
            <a:avLst/>
          </a:prstGeom>
        </p:spPr>
        <p:txBody>
          <a:bodyPr vert="horz" lIns="91440" tIns="45720" rIns="91440" bIns="45720" rtlCol="0" anchor="ctr"/>
          <a:lstStyle>
            <a:lvl1pPr algn="r">
              <a:defRPr sz="1050" b="1">
                <a:solidFill>
                  <a:schemeClr val="tx1"/>
                </a:solidFill>
              </a:defRPr>
            </a:lvl1pPr>
          </a:lstStyle>
          <a:p>
            <a:r>
              <a:rPr lang="en-US" smtClean="0"/>
              <a:t>SWPC</a:t>
            </a:r>
            <a:endParaRPr lang="en-US" dirty="0"/>
          </a:p>
        </p:txBody>
      </p:sp>
      <p:sp>
        <p:nvSpPr>
          <p:cNvPr id="13" name="Footer Placeholder 5"/>
          <p:cNvSpPr>
            <a:spLocks noGrp="1"/>
          </p:cNvSpPr>
          <p:nvPr>
            <p:ph type="ftr" sz="quarter" idx="3"/>
          </p:nvPr>
        </p:nvSpPr>
        <p:spPr>
          <a:xfrm>
            <a:off x="3028950" y="6410914"/>
            <a:ext cx="3086100" cy="365125"/>
          </a:xfrm>
          <a:prstGeom prst="rect">
            <a:avLst/>
          </a:prstGeom>
        </p:spPr>
        <p:txBody>
          <a:bodyPr vert="horz" lIns="91440" tIns="45720" rIns="91440" bIns="45720" rtlCol="0" anchor="ctr"/>
          <a:lstStyle>
            <a:lvl1pPr algn="ctr">
              <a:defRPr sz="1050">
                <a:solidFill>
                  <a:schemeClr val="tx1"/>
                </a:solidFill>
              </a:defRPr>
            </a:lvl1pPr>
          </a:lstStyle>
          <a:p>
            <a:r>
              <a:rPr lang="en-US" smtClean="0"/>
              <a:t>COLLABORATE. INNOVATE. ENRICH</a:t>
            </a:r>
            <a:endParaRPr lang="en-US" dirty="0"/>
          </a:p>
        </p:txBody>
      </p:sp>
      <p:sp>
        <p:nvSpPr>
          <p:cNvPr id="10" name="Slide Number Placeholder 9"/>
          <p:cNvSpPr>
            <a:spLocks noGrp="1"/>
          </p:cNvSpPr>
          <p:nvPr>
            <p:ph type="sldNum" sz="quarter" idx="4"/>
          </p:nvPr>
        </p:nvSpPr>
        <p:spPr>
          <a:xfrm>
            <a:off x="21830" y="6483748"/>
            <a:ext cx="464811" cy="219456"/>
          </a:xfrm>
          <a:prstGeom prst="rect">
            <a:avLst/>
          </a:prstGeom>
        </p:spPr>
        <p:txBody>
          <a:bodyPr vert="horz" lIns="91440" tIns="45720" rIns="91440" bIns="45720" rtlCol="0" anchor="ctr"/>
          <a:lstStyle>
            <a:lvl1pPr marL="0" algn="r" defTabSz="914400" rtl="0" eaLnBrk="1" latinLnBrk="0" hangingPunct="1">
              <a:defRPr lang="en-US" sz="1050" b="0" i="0" kern="1200" smtClean="0">
                <a:solidFill>
                  <a:schemeClr val="tx1"/>
                </a:solidFill>
                <a:latin typeface="+mn-lt"/>
                <a:ea typeface="Verdana" pitchFamily="34" charset="0"/>
                <a:cs typeface="Neo Sans Intel"/>
              </a:defRPr>
            </a:lvl1pPr>
          </a:lstStyle>
          <a:p>
            <a:fld id="{F10CCBB2-23CF-43DD-999B-A7E7F6652AA9}" type="slidenum">
              <a:rPr lang="en-US" smtClean="0"/>
              <a:pPr/>
              <a:t>‹#›</a:t>
            </a:fld>
            <a:endParaRPr lang="en-US" dirty="0"/>
          </a:p>
        </p:txBody>
      </p:sp>
    </p:spTree>
    <p:extLst>
      <p:ext uri="{BB962C8B-B14F-4D97-AF65-F5344CB8AC3E}">
        <p14:creationId xmlns:p14="http://schemas.microsoft.com/office/powerpoint/2010/main" val="240569415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Final Slide with Blue Logo">
    <p:spTree>
      <p:nvGrpSpPr>
        <p:cNvPr id="1" name=""/>
        <p:cNvGrpSpPr/>
        <p:nvPr/>
      </p:nvGrpSpPr>
      <p:grpSpPr>
        <a:xfrm>
          <a:off x="0" y="0"/>
          <a:ext cx="0" cy="0"/>
          <a:chOff x="0" y="0"/>
          <a:chExt cx="0" cy="0"/>
        </a:xfrm>
      </p:grpSpPr>
      <p:pic>
        <p:nvPicPr>
          <p:cNvPr id="4" name="Picture 3" descr="intel_rgb_3000.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0045" y="2072948"/>
            <a:ext cx="4243910" cy="2799387"/>
          </a:xfrm>
          <a:prstGeom prst="rect">
            <a:avLst/>
          </a:prstGeom>
        </p:spPr>
      </p:pic>
      <p:sp>
        <p:nvSpPr>
          <p:cNvPr id="6" name="Date Placeholder 3"/>
          <p:cNvSpPr>
            <a:spLocks noGrp="1"/>
          </p:cNvSpPr>
          <p:nvPr>
            <p:ph type="dt" sz="half" idx="2"/>
          </p:nvPr>
        </p:nvSpPr>
        <p:spPr>
          <a:xfrm>
            <a:off x="1255155" y="6410914"/>
            <a:ext cx="2057400" cy="365125"/>
          </a:xfrm>
          <a:prstGeom prst="rect">
            <a:avLst/>
          </a:prstGeom>
        </p:spPr>
        <p:txBody>
          <a:bodyPr vert="horz" lIns="91440" tIns="45720" rIns="91440" bIns="45720" rtlCol="0" anchor="ctr"/>
          <a:lstStyle>
            <a:lvl1pPr algn="r">
              <a:defRPr sz="1050" b="1">
                <a:solidFill>
                  <a:schemeClr val="tx1"/>
                </a:solidFill>
              </a:defRPr>
            </a:lvl1pPr>
          </a:lstStyle>
          <a:p>
            <a:r>
              <a:rPr lang="en-US" smtClean="0"/>
              <a:t>SWPC</a:t>
            </a:r>
            <a:endParaRPr lang="en-US" dirty="0"/>
          </a:p>
        </p:txBody>
      </p:sp>
      <p:sp>
        <p:nvSpPr>
          <p:cNvPr id="7" name="Footer Placeholder 5"/>
          <p:cNvSpPr>
            <a:spLocks noGrp="1"/>
          </p:cNvSpPr>
          <p:nvPr>
            <p:ph type="ftr" sz="quarter" idx="3"/>
          </p:nvPr>
        </p:nvSpPr>
        <p:spPr>
          <a:xfrm>
            <a:off x="3028950" y="6410914"/>
            <a:ext cx="3086100" cy="365125"/>
          </a:xfrm>
          <a:prstGeom prst="rect">
            <a:avLst/>
          </a:prstGeom>
        </p:spPr>
        <p:txBody>
          <a:bodyPr vert="horz" lIns="91440" tIns="45720" rIns="91440" bIns="45720" rtlCol="0" anchor="ctr"/>
          <a:lstStyle>
            <a:lvl1pPr algn="ctr">
              <a:defRPr sz="1050">
                <a:solidFill>
                  <a:schemeClr val="tx1"/>
                </a:solidFill>
              </a:defRPr>
            </a:lvl1pPr>
          </a:lstStyle>
          <a:p>
            <a:r>
              <a:rPr lang="en-US" smtClean="0"/>
              <a:t>COLLABORATE. INNOVATE. ENRICH</a:t>
            </a:r>
            <a:endParaRPr lang="en-US" dirty="0"/>
          </a:p>
        </p:txBody>
      </p:sp>
      <p:sp>
        <p:nvSpPr>
          <p:cNvPr id="9" name="Slide Number Placeholder 9"/>
          <p:cNvSpPr>
            <a:spLocks noGrp="1"/>
          </p:cNvSpPr>
          <p:nvPr>
            <p:ph type="sldNum" sz="quarter" idx="4"/>
          </p:nvPr>
        </p:nvSpPr>
        <p:spPr>
          <a:xfrm>
            <a:off x="21830" y="6483748"/>
            <a:ext cx="464811" cy="219456"/>
          </a:xfrm>
          <a:prstGeom prst="rect">
            <a:avLst/>
          </a:prstGeom>
        </p:spPr>
        <p:txBody>
          <a:bodyPr vert="horz" lIns="91440" tIns="45720" rIns="91440" bIns="45720" rtlCol="0" anchor="ctr"/>
          <a:lstStyle>
            <a:lvl1pPr marL="0" algn="r" defTabSz="914400" rtl="0" eaLnBrk="1" latinLnBrk="0" hangingPunct="1">
              <a:defRPr lang="en-US" sz="1050" b="0" i="0" kern="1200" smtClean="0">
                <a:solidFill>
                  <a:schemeClr val="tx1"/>
                </a:solidFill>
                <a:latin typeface="+mn-lt"/>
                <a:ea typeface="Verdana" pitchFamily="34" charset="0"/>
                <a:cs typeface="Neo Sans Intel"/>
              </a:defRPr>
            </a:lvl1pPr>
          </a:lstStyle>
          <a:p>
            <a:fld id="{F10CCBB2-23CF-43DD-999B-A7E7F6652AA9}" type="slidenum">
              <a:rPr lang="en-US" smtClean="0"/>
              <a:pPr/>
              <a:t>‹#›</a:t>
            </a:fld>
            <a:endParaRPr lang="en-US" dirty="0"/>
          </a:p>
        </p:txBody>
      </p:sp>
    </p:spTree>
  </p:cSld>
  <p:clrMapOvr>
    <a:masterClrMapping/>
  </p:clrMapOv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cSld name="1_Title Slide Option 1">
    <p:spTree>
      <p:nvGrpSpPr>
        <p:cNvPr id="1" name=""/>
        <p:cNvGrpSpPr/>
        <p:nvPr/>
      </p:nvGrpSpPr>
      <p:grpSpPr>
        <a:xfrm>
          <a:off x="0" y="0"/>
          <a:ext cx="0" cy="0"/>
          <a:chOff x="0" y="0"/>
          <a:chExt cx="0" cy="0"/>
        </a:xfrm>
      </p:grpSpPr>
      <p:pic>
        <p:nvPicPr>
          <p:cNvPr id="7" name="Picture 6" descr="intel_rgb_3000.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21486" y="228280"/>
            <a:ext cx="693914" cy="457520"/>
          </a:xfrm>
          <a:prstGeom prst="rect">
            <a:avLst/>
          </a:prstGeom>
        </p:spPr>
      </p:pic>
      <p:pic>
        <p:nvPicPr>
          <p:cNvPr id="6" name="Picture 5" descr="PPTCovers-01.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1670240"/>
            <a:ext cx="8269500" cy="3822320"/>
          </a:xfrm>
          <a:prstGeom prst="rect">
            <a:avLst/>
          </a:prstGeom>
        </p:spPr>
      </p:pic>
      <p:sp>
        <p:nvSpPr>
          <p:cNvPr id="48131" name="Rectangle 3"/>
          <p:cNvSpPr>
            <a:spLocks noGrp="1" noChangeArrowheads="1"/>
          </p:cNvSpPr>
          <p:nvPr>
            <p:ph type="ctrTitle"/>
          </p:nvPr>
        </p:nvSpPr>
        <p:spPr>
          <a:xfrm>
            <a:off x="457200" y="2697034"/>
            <a:ext cx="6279989" cy="646331"/>
          </a:xfrm>
        </p:spPr>
        <p:txBody>
          <a:bodyPr wrap="none" anchor="ctr" anchorCtr="0">
            <a:spAutoFit/>
          </a:bodyPr>
          <a:lstStyle>
            <a:lvl1pPr algn="l">
              <a:lnSpc>
                <a:spcPct val="100000"/>
              </a:lnSpc>
              <a:defRPr sz="3600" b="0" i="0">
                <a:solidFill>
                  <a:schemeClr val="bg1"/>
                </a:solidFill>
                <a:latin typeface="+mj-lt"/>
                <a:cs typeface="Verdana"/>
              </a:defRPr>
            </a:lvl1pPr>
          </a:lstStyle>
          <a:p>
            <a:r>
              <a:rPr lang="en-US" altLang="ja-JP" dirty="0" smtClean="0"/>
              <a:t>Click to edit Master title style</a:t>
            </a:r>
            <a:endParaRPr lang="en-US" altLang="ja-JP" dirty="0"/>
          </a:p>
        </p:txBody>
      </p:sp>
      <p:sp>
        <p:nvSpPr>
          <p:cNvPr id="48132" name="Rectangle 4"/>
          <p:cNvSpPr>
            <a:spLocks noGrp="1" noChangeArrowheads="1"/>
          </p:cNvSpPr>
          <p:nvPr>
            <p:ph type="subTitle" idx="1" hasCustomPrompt="1"/>
          </p:nvPr>
        </p:nvSpPr>
        <p:spPr>
          <a:xfrm>
            <a:off x="2438400" y="4495800"/>
            <a:ext cx="4466738" cy="723275"/>
          </a:xfrm>
        </p:spPr>
        <p:txBody>
          <a:bodyPr wrap="square">
            <a:spAutoFit/>
          </a:bodyPr>
          <a:lstStyle>
            <a:lvl1pPr marL="0" indent="0" algn="l">
              <a:lnSpc>
                <a:spcPts val="2400"/>
              </a:lnSpc>
              <a:spcBef>
                <a:spcPts val="0"/>
              </a:spcBef>
              <a:spcAft>
                <a:spcPts val="1200"/>
              </a:spcAft>
              <a:buNone/>
              <a:defRPr sz="2000">
                <a:solidFill>
                  <a:schemeClr val="bg1"/>
                </a:solidFill>
                <a:latin typeface="+mn-lt"/>
                <a:cs typeface="Verdana"/>
              </a:defRPr>
            </a:lvl1pPr>
          </a:lstStyle>
          <a:p>
            <a:pPr>
              <a:lnSpc>
                <a:spcPct val="80000"/>
              </a:lnSpc>
              <a:spcAft>
                <a:spcPts val="800"/>
              </a:spcAft>
            </a:pPr>
            <a:r>
              <a:rPr lang="en-US" dirty="0" smtClean="0">
                <a:latin typeface="Verdana" charset="0"/>
              </a:rPr>
              <a:t>Subtitle</a:t>
            </a:r>
          </a:p>
          <a:p>
            <a:pPr>
              <a:lnSpc>
                <a:spcPts val="2160"/>
              </a:lnSpc>
              <a:spcAft>
                <a:spcPts val="0"/>
              </a:spcAft>
            </a:pPr>
            <a:r>
              <a:rPr lang="en-US" sz="1600" dirty="0" smtClean="0">
                <a:latin typeface="Verdana" charset="0"/>
              </a:rPr>
              <a:t>Additional Info</a:t>
            </a:r>
            <a:endParaRPr lang="en-US" dirty="0" smtClean="0">
              <a:latin typeface="Verdana" charset="0"/>
            </a:endParaRPr>
          </a:p>
        </p:txBody>
      </p:sp>
      <p:sp>
        <p:nvSpPr>
          <p:cNvPr id="9" name="Date Placeholder 3"/>
          <p:cNvSpPr>
            <a:spLocks noGrp="1"/>
          </p:cNvSpPr>
          <p:nvPr>
            <p:ph type="dt" sz="half" idx="2"/>
          </p:nvPr>
        </p:nvSpPr>
        <p:spPr>
          <a:xfrm>
            <a:off x="914400" y="6520543"/>
            <a:ext cx="914400" cy="200932"/>
          </a:xfrm>
          <a:prstGeom prst="rect">
            <a:avLst/>
          </a:prstGeom>
        </p:spPr>
        <p:txBody>
          <a:bodyPr vert="horz" lIns="91440" tIns="45720" rIns="91440" bIns="45720" rtlCol="0" anchor="ctr"/>
          <a:lstStyle>
            <a:lvl1pPr algn="l">
              <a:defRPr sz="1100">
                <a:solidFill>
                  <a:schemeClr val="tx1">
                    <a:tint val="75000"/>
                  </a:schemeClr>
                </a:solidFill>
                <a:latin typeface="+mn-lt"/>
              </a:defRPr>
            </a:lvl1pPr>
          </a:lstStyle>
          <a:p>
            <a:r>
              <a:rPr lang="en-US" smtClean="0">
                <a:solidFill>
                  <a:prstClr val="black">
                    <a:tint val="75000"/>
                  </a:prstClr>
                </a:solidFill>
              </a:rPr>
              <a:t>SWPC</a:t>
            </a:r>
            <a:endParaRPr lang="en-US" dirty="0">
              <a:solidFill>
                <a:prstClr val="black">
                  <a:tint val="75000"/>
                </a:prstClr>
              </a:solidFill>
            </a:endParaRPr>
          </a:p>
        </p:txBody>
      </p:sp>
      <p:sp>
        <p:nvSpPr>
          <p:cNvPr id="10" name="Footer Placeholder 4"/>
          <p:cNvSpPr>
            <a:spLocks noGrp="1"/>
          </p:cNvSpPr>
          <p:nvPr>
            <p:ph type="ftr" sz="quarter" idx="3"/>
          </p:nvPr>
        </p:nvSpPr>
        <p:spPr>
          <a:xfrm>
            <a:off x="1826488" y="6520543"/>
            <a:ext cx="5532120" cy="200932"/>
          </a:xfrm>
          <a:prstGeom prst="rect">
            <a:avLst/>
          </a:prstGeom>
        </p:spPr>
        <p:txBody>
          <a:bodyPr vert="horz" lIns="91440" tIns="45720" rIns="91440" bIns="45720" rtlCol="0" anchor="ctr"/>
          <a:lstStyle>
            <a:lvl1pPr algn="ctr">
              <a:defRPr sz="1400">
                <a:solidFill>
                  <a:schemeClr val="tx1">
                    <a:tint val="75000"/>
                  </a:schemeClr>
                </a:solidFill>
                <a:latin typeface="+mn-lt"/>
              </a:defRPr>
            </a:lvl1pPr>
          </a:lstStyle>
          <a:p>
            <a:r>
              <a:rPr lang="en-US" smtClean="0">
                <a:solidFill>
                  <a:prstClr val="black">
                    <a:tint val="75000"/>
                  </a:prstClr>
                </a:solidFill>
              </a:rPr>
              <a:t>COLLABORATE. INNOVATE. ENRICH</a:t>
            </a:r>
            <a:endParaRPr lang="en-US" dirty="0">
              <a:solidFill>
                <a:prstClr val="black">
                  <a:tint val="75000"/>
                </a:prstClr>
              </a:solidFill>
            </a:endParaRPr>
          </a:p>
        </p:txBody>
      </p:sp>
      <p:sp>
        <p:nvSpPr>
          <p:cNvPr id="11" name="Slide Number Placeholder 5"/>
          <p:cNvSpPr>
            <a:spLocks noGrp="1"/>
          </p:cNvSpPr>
          <p:nvPr>
            <p:ph type="sldNum" sz="quarter" idx="4"/>
          </p:nvPr>
        </p:nvSpPr>
        <p:spPr>
          <a:xfrm>
            <a:off x="425822" y="6520543"/>
            <a:ext cx="507445" cy="200932"/>
          </a:xfrm>
          <a:prstGeom prst="rect">
            <a:avLst/>
          </a:prstGeom>
        </p:spPr>
        <p:txBody>
          <a:bodyPr vert="horz" lIns="91440" tIns="45720" rIns="91440" bIns="45720" rtlCol="0" anchor="ctr"/>
          <a:lstStyle>
            <a:lvl1pPr algn="ctr">
              <a:defRPr sz="1100">
                <a:solidFill>
                  <a:schemeClr val="tx1">
                    <a:tint val="75000"/>
                  </a:schemeClr>
                </a:solidFill>
                <a:latin typeface="+mn-lt"/>
              </a:defRPr>
            </a:lvl1pPr>
          </a:lstStyle>
          <a:p>
            <a:fld id="{9360121B-EB0E-403E-986A-EA8E36E39A6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447180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402336"/>
            <a:ext cx="6092890" cy="885826"/>
          </a:xfrm>
        </p:spPr>
        <p:txBody>
          <a:bodyPr/>
          <a:lstStyle>
            <a:lvl1pPr>
              <a:defRPr>
                <a:latin typeface="+mj-lt"/>
              </a:defRPr>
            </a:lvl1pPr>
          </a:lstStyle>
          <a:p>
            <a:r>
              <a:rPr lang="en-US" smtClean="0"/>
              <a:t>Click to edit Master title style</a:t>
            </a:r>
            <a:endParaRPr lang="en-US" dirty="0"/>
          </a:p>
        </p:txBody>
      </p:sp>
      <p:sp>
        <p:nvSpPr>
          <p:cNvPr id="4" name="Date Placeholder 3"/>
          <p:cNvSpPr>
            <a:spLocks noGrp="1"/>
          </p:cNvSpPr>
          <p:nvPr>
            <p:ph type="dt" sz="half" idx="2"/>
          </p:nvPr>
        </p:nvSpPr>
        <p:spPr>
          <a:xfrm>
            <a:off x="914400" y="6520543"/>
            <a:ext cx="914400" cy="200932"/>
          </a:xfrm>
          <a:prstGeom prst="rect">
            <a:avLst/>
          </a:prstGeom>
        </p:spPr>
        <p:txBody>
          <a:bodyPr vert="horz" lIns="91440" tIns="45720" rIns="91440" bIns="45720" rtlCol="0" anchor="ctr"/>
          <a:lstStyle>
            <a:lvl1pPr algn="l">
              <a:defRPr sz="1100">
                <a:solidFill>
                  <a:schemeClr val="tx1">
                    <a:tint val="75000"/>
                  </a:schemeClr>
                </a:solidFill>
                <a:latin typeface="+mn-lt"/>
              </a:defRPr>
            </a:lvl1pPr>
          </a:lstStyle>
          <a:p>
            <a:r>
              <a:rPr lang="en-US" smtClean="0">
                <a:solidFill>
                  <a:prstClr val="black">
                    <a:tint val="75000"/>
                  </a:prstClr>
                </a:solidFill>
              </a:rPr>
              <a:t>SWPC</a:t>
            </a:r>
            <a:endParaRPr lang="en-US">
              <a:solidFill>
                <a:prstClr val="black">
                  <a:tint val="75000"/>
                </a:prstClr>
              </a:solidFill>
            </a:endParaRPr>
          </a:p>
        </p:txBody>
      </p:sp>
      <p:sp>
        <p:nvSpPr>
          <p:cNvPr id="5" name="Footer Placeholder 4"/>
          <p:cNvSpPr>
            <a:spLocks noGrp="1"/>
          </p:cNvSpPr>
          <p:nvPr>
            <p:ph type="ftr" sz="quarter" idx="3"/>
          </p:nvPr>
        </p:nvSpPr>
        <p:spPr>
          <a:xfrm>
            <a:off x="1826488" y="6520543"/>
            <a:ext cx="5532120" cy="200932"/>
          </a:xfrm>
          <a:prstGeom prst="rect">
            <a:avLst/>
          </a:prstGeom>
        </p:spPr>
        <p:txBody>
          <a:bodyPr vert="horz" lIns="91440" tIns="45720" rIns="91440" bIns="45720" rtlCol="0" anchor="ctr"/>
          <a:lstStyle>
            <a:lvl1pPr algn="ctr">
              <a:defRPr sz="1400">
                <a:solidFill>
                  <a:schemeClr val="tx1">
                    <a:tint val="75000"/>
                  </a:schemeClr>
                </a:solidFill>
                <a:latin typeface="+mn-lt"/>
              </a:defRPr>
            </a:lvl1pPr>
          </a:lstStyle>
          <a:p>
            <a:r>
              <a:rPr lang="en-US" smtClean="0">
                <a:solidFill>
                  <a:prstClr val="black">
                    <a:tint val="75000"/>
                  </a:prstClr>
                </a:solidFill>
              </a:rPr>
              <a:t>COLLABORATE. INNOVATE. ENRICH</a:t>
            </a:r>
            <a:endParaRPr lang="en-US">
              <a:solidFill>
                <a:prstClr val="black">
                  <a:tint val="75000"/>
                </a:prstClr>
              </a:solidFill>
            </a:endParaRPr>
          </a:p>
        </p:txBody>
      </p:sp>
      <p:sp>
        <p:nvSpPr>
          <p:cNvPr id="7" name="Slide Number Placeholder 5"/>
          <p:cNvSpPr>
            <a:spLocks noGrp="1"/>
          </p:cNvSpPr>
          <p:nvPr>
            <p:ph type="sldNum" sz="quarter" idx="4"/>
          </p:nvPr>
        </p:nvSpPr>
        <p:spPr>
          <a:xfrm>
            <a:off x="409196" y="6520543"/>
            <a:ext cx="507445" cy="200932"/>
          </a:xfrm>
          <a:prstGeom prst="rect">
            <a:avLst/>
          </a:prstGeom>
        </p:spPr>
        <p:txBody>
          <a:bodyPr vert="horz" lIns="91440" tIns="45720" rIns="91440" bIns="45720" rtlCol="0" anchor="ctr"/>
          <a:lstStyle>
            <a:lvl1pPr algn="ctr">
              <a:defRPr sz="1100">
                <a:solidFill>
                  <a:schemeClr val="tx1">
                    <a:tint val="75000"/>
                  </a:schemeClr>
                </a:solidFill>
                <a:latin typeface="+mn-lt"/>
              </a:defRPr>
            </a:lvl1pPr>
          </a:lstStyle>
          <a:p>
            <a:fld id="{9360121B-EB0E-403E-986A-EA8E36E39A6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7924139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2.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Slide Number Placeholder 9"/>
          <p:cNvSpPr>
            <a:spLocks noGrp="1"/>
          </p:cNvSpPr>
          <p:nvPr>
            <p:ph type="sldNum" sz="quarter" idx="4"/>
          </p:nvPr>
        </p:nvSpPr>
        <p:spPr>
          <a:xfrm>
            <a:off x="21830" y="6483748"/>
            <a:ext cx="464811" cy="219456"/>
          </a:xfrm>
          <a:prstGeom prst="rect">
            <a:avLst/>
          </a:prstGeom>
        </p:spPr>
        <p:txBody>
          <a:bodyPr vert="horz" lIns="91440" tIns="45720" rIns="91440" bIns="45720" rtlCol="0" anchor="ctr"/>
          <a:lstStyle>
            <a:lvl1pPr marL="0" algn="r" defTabSz="914400" rtl="0" eaLnBrk="1" latinLnBrk="0" hangingPunct="1">
              <a:defRPr lang="en-US" sz="1050" b="0" i="0" kern="1200" smtClean="0">
                <a:solidFill>
                  <a:schemeClr val="tx1"/>
                </a:solidFill>
                <a:latin typeface="+mn-lt"/>
                <a:ea typeface="Verdana" pitchFamily="34" charset="0"/>
                <a:cs typeface="Neo Sans Intel"/>
              </a:defRPr>
            </a:lvl1pPr>
          </a:lstStyle>
          <a:p>
            <a:fld id="{F10CCBB2-23CF-43DD-999B-A7E7F6652AA9}" type="slidenum">
              <a:rPr lang="en-US" smtClean="0"/>
              <a:pPr/>
              <a:t>‹#›</a:t>
            </a:fld>
            <a:endParaRPr lang="en-US" dirty="0"/>
          </a:p>
        </p:txBody>
      </p:sp>
      <p:sp>
        <p:nvSpPr>
          <p:cNvPr id="14" name="Title Placeholder 13"/>
          <p:cNvSpPr>
            <a:spLocks noGrp="1"/>
          </p:cNvSpPr>
          <p:nvPr>
            <p:ph type="title"/>
          </p:nvPr>
        </p:nvSpPr>
        <p:spPr>
          <a:xfrm>
            <a:off x="457200" y="96844"/>
            <a:ext cx="8229600" cy="1050821"/>
          </a:xfrm>
          <a:prstGeom prst="rect">
            <a:avLst/>
          </a:prstGeom>
        </p:spPr>
        <p:txBody>
          <a:bodyPr vert="horz" lIns="0" tIns="0" rIns="0" bIns="0" rtlCol="0" anchor="ctr" anchorCtr="0">
            <a:noAutofit/>
          </a:bodyPr>
          <a:lstStyle/>
          <a:p>
            <a:r>
              <a:rPr lang="en-US" dirty="0" smtClean="0"/>
              <a:t>Click to edit Master title style</a:t>
            </a:r>
            <a:endParaRPr lang="en-US" dirty="0"/>
          </a:p>
        </p:txBody>
      </p:sp>
      <p:sp>
        <p:nvSpPr>
          <p:cNvPr id="15" name="Text Placeholder 14"/>
          <p:cNvSpPr>
            <a:spLocks noGrp="1"/>
          </p:cNvSpPr>
          <p:nvPr>
            <p:ph type="body" idx="1"/>
          </p:nvPr>
        </p:nvSpPr>
        <p:spPr>
          <a:xfrm>
            <a:off x="457200" y="1338273"/>
            <a:ext cx="8229600" cy="4808527"/>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8" name="Straight Connector 7"/>
          <p:cNvCxnSpPr/>
          <p:nvPr/>
        </p:nvCxnSpPr>
        <p:spPr>
          <a:xfrm flipH="1">
            <a:off x="0" y="6406485"/>
            <a:ext cx="9144810" cy="0"/>
          </a:xfrm>
          <a:prstGeom prst="line">
            <a:avLst/>
          </a:prstGeom>
          <a:ln w="28575">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0" y="6406485"/>
            <a:ext cx="9144810" cy="0"/>
          </a:xfrm>
          <a:prstGeom prst="line">
            <a:avLst/>
          </a:prstGeom>
          <a:ln w="28575">
            <a:solidFill>
              <a:srgbClr val="00FF00"/>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2"/>
          </p:nvPr>
        </p:nvSpPr>
        <p:spPr>
          <a:xfrm>
            <a:off x="1255155" y="6410914"/>
            <a:ext cx="2057400" cy="365125"/>
          </a:xfrm>
          <a:prstGeom prst="rect">
            <a:avLst/>
          </a:prstGeom>
        </p:spPr>
        <p:txBody>
          <a:bodyPr vert="horz" lIns="91440" tIns="45720" rIns="91440" bIns="45720" rtlCol="0" anchor="ctr"/>
          <a:lstStyle>
            <a:lvl1pPr algn="r">
              <a:defRPr sz="1050" b="1">
                <a:solidFill>
                  <a:schemeClr val="tx1"/>
                </a:solidFill>
              </a:defRPr>
            </a:lvl1pPr>
          </a:lstStyle>
          <a:p>
            <a:r>
              <a:rPr lang="en-US" smtClean="0"/>
              <a:t>SWPC</a:t>
            </a:r>
            <a:endParaRPr lang="en-US" dirty="0"/>
          </a:p>
        </p:txBody>
      </p:sp>
      <p:sp>
        <p:nvSpPr>
          <p:cNvPr id="6" name="Footer Placeholder 5"/>
          <p:cNvSpPr>
            <a:spLocks noGrp="1"/>
          </p:cNvSpPr>
          <p:nvPr>
            <p:ph type="ftr" sz="quarter" idx="3"/>
          </p:nvPr>
        </p:nvSpPr>
        <p:spPr>
          <a:xfrm>
            <a:off x="3028950" y="6410914"/>
            <a:ext cx="3086100" cy="365125"/>
          </a:xfrm>
          <a:prstGeom prst="rect">
            <a:avLst/>
          </a:prstGeom>
        </p:spPr>
        <p:txBody>
          <a:bodyPr vert="horz" lIns="91440" tIns="45720" rIns="91440" bIns="45720" rtlCol="0" anchor="ctr"/>
          <a:lstStyle>
            <a:lvl1pPr algn="ctr">
              <a:defRPr sz="1050">
                <a:solidFill>
                  <a:schemeClr val="tx1"/>
                </a:solidFill>
              </a:defRPr>
            </a:lvl1pPr>
          </a:lstStyle>
          <a:p>
            <a:r>
              <a:rPr lang="en-US" smtClean="0"/>
              <a:t>COLLABORATE. INNOVATE. ENRICH</a:t>
            </a:r>
            <a:endParaRPr lang="en-US" dirty="0"/>
          </a:p>
        </p:txBody>
      </p:sp>
    </p:spTree>
  </p:cSld>
  <p:clrMap bg1="lt1" tx1="dk1" bg2="lt2" tx2="dk2" accent1="accent1" accent2="accent2" accent3="accent3" accent4="accent4" accent5="accent5" accent6="accent6" hlink="hlink" folHlink="folHlink"/>
  <p:sldLayoutIdLst>
    <p:sldLayoutId id="2147483679" r:id="rId1"/>
    <p:sldLayoutId id="2147483685" r:id="rId2"/>
    <p:sldLayoutId id="2147483686" r:id="rId3"/>
    <p:sldLayoutId id="2147483687" r:id="rId4"/>
    <p:sldLayoutId id="2147483688" r:id="rId5"/>
    <p:sldLayoutId id="2147483727" r:id="rId6"/>
    <p:sldLayoutId id="2147483691" r:id="rId7"/>
    <p:sldLayoutId id="2147483728" r:id="rId8"/>
  </p:sldLayoutIdLst>
  <p:timing>
    <p:tnLst>
      <p:par>
        <p:cTn id="1" dur="indefinite" restart="never" nodeType="tmRoot"/>
      </p:par>
    </p:tnLst>
  </p:timing>
  <p:hf hdr="0"/>
  <p:txStyles>
    <p:titleStyle>
      <a:lvl1pPr algn="l" defTabSz="914400" rtl="0" eaLnBrk="1" latinLnBrk="0" hangingPunct="1">
        <a:lnSpc>
          <a:spcPct val="100000"/>
        </a:lnSpc>
        <a:spcBef>
          <a:spcPct val="0"/>
        </a:spcBef>
        <a:buNone/>
        <a:defRPr lang="en-US" altLang="ja-JP" sz="2800" b="1" i="0" kern="1200" dirty="0" smtClean="0">
          <a:solidFill>
            <a:schemeClr val="accent1"/>
          </a:solidFill>
          <a:latin typeface="+mj-lt"/>
          <a:ea typeface="+mj-ea"/>
          <a:cs typeface="+mj-cs"/>
        </a:defRPr>
      </a:lvl1pPr>
    </p:titleStyle>
    <p:bodyStyle>
      <a:lvl1pPr marL="0" indent="0" algn="l" defTabSz="914400" rtl="0" eaLnBrk="1" latinLnBrk="0" hangingPunct="1">
        <a:spcBef>
          <a:spcPts val="1200"/>
        </a:spcBef>
        <a:buFont typeface="Arial" pitchFamily="34" charset="0"/>
        <a:buNone/>
        <a:defRPr lang="en-US" altLang="ja-JP" sz="2000" b="0" i="0" kern="1200" dirty="0" smtClean="0">
          <a:solidFill>
            <a:schemeClr val="tx1"/>
          </a:solidFill>
          <a:latin typeface="+mn-lt"/>
          <a:ea typeface="+mn-ea"/>
          <a:cs typeface="+mn-cs"/>
        </a:defRPr>
      </a:lvl1pPr>
      <a:lvl2pPr marL="228600" indent="-228600" algn="l" defTabSz="914400" rtl="0" eaLnBrk="1" latinLnBrk="0" hangingPunct="1">
        <a:spcBef>
          <a:spcPts val="300"/>
        </a:spcBef>
        <a:buFont typeface="Arial" pitchFamily="34" charset="0"/>
        <a:buChar char="•"/>
        <a:defRPr lang="en-US" altLang="ja-JP" sz="2000" b="0" i="0" kern="1200" dirty="0" smtClean="0">
          <a:solidFill>
            <a:schemeClr val="tx1"/>
          </a:solidFill>
          <a:latin typeface="+mn-lt"/>
          <a:ea typeface="+mn-ea"/>
          <a:cs typeface="+mn-cs"/>
        </a:defRPr>
      </a:lvl2pPr>
      <a:lvl3pPr marL="457200" indent="-228600" algn="l" defTabSz="914400" rtl="0" eaLnBrk="1" latinLnBrk="0" hangingPunct="1">
        <a:spcBef>
          <a:spcPts val="300"/>
        </a:spcBef>
        <a:buClr>
          <a:schemeClr val="tx2"/>
        </a:buClr>
        <a:buFont typeface="Neo Sans Intel" pitchFamily="34" charset="0"/>
        <a:buChar char="–"/>
        <a:defRPr lang="en-US" altLang="ja-JP" sz="1800" b="0" i="0" kern="1200" dirty="0" smtClean="0">
          <a:solidFill>
            <a:schemeClr val="tx1"/>
          </a:solidFill>
          <a:latin typeface="+mn-lt"/>
          <a:ea typeface="+mn-ea"/>
          <a:cs typeface="+mn-cs"/>
        </a:defRPr>
      </a:lvl3pPr>
      <a:lvl4pPr marL="628650" indent="-171450" algn="l" defTabSz="914400" rtl="0" eaLnBrk="1" latinLnBrk="0" hangingPunct="1">
        <a:spcBef>
          <a:spcPts val="0"/>
        </a:spcBef>
        <a:buClr>
          <a:schemeClr val="tx2"/>
        </a:buClr>
        <a:buFont typeface="Neo Sans Intel" pitchFamily="34" charset="0"/>
        <a:buChar char="–"/>
        <a:defRPr lang="en-US" altLang="ja-JP" sz="1600" b="0" i="0" kern="1200" dirty="0" smtClean="0">
          <a:solidFill>
            <a:schemeClr val="tx1"/>
          </a:solidFill>
          <a:latin typeface="+mn-lt"/>
          <a:ea typeface="+mn-ea"/>
          <a:cs typeface="+mn-cs"/>
        </a:defRPr>
      </a:lvl4pPr>
      <a:lvl5pPr marL="800100" indent="-171450" algn="l" defTabSz="914400" rtl="0" eaLnBrk="1" latinLnBrk="0" hangingPunct="1">
        <a:spcBef>
          <a:spcPts val="0"/>
        </a:spcBef>
        <a:buClr>
          <a:schemeClr val="tx2"/>
        </a:buClr>
        <a:buFont typeface="Neo Sans Intel" pitchFamily="34" charset="0"/>
        <a:buChar char="–"/>
        <a:defRPr lang="en-US" altLang="ja-JP" sz="1600" b="0" i="0" kern="1200" dirty="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001486"/>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153886"/>
            <a:ext cx="8229600" cy="517706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914400" y="6520543"/>
            <a:ext cx="914400" cy="200932"/>
          </a:xfrm>
          <a:prstGeom prst="rect">
            <a:avLst/>
          </a:prstGeom>
        </p:spPr>
        <p:txBody>
          <a:bodyPr vert="horz" lIns="91440" tIns="45720" rIns="91440" bIns="45720" rtlCol="0" anchor="ctr"/>
          <a:lstStyle>
            <a:lvl1pPr algn="l">
              <a:defRPr sz="1100">
                <a:solidFill>
                  <a:schemeClr val="tx1">
                    <a:tint val="75000"/>
                  </a:schemeClr>
                </a:solidFill>
                <a:latin typeface="+mn-lt"/>
              </a:defRPr>
            </a:lvl1pPr>
          </a:lstStyle>
          <a:p>
            <a:r>
              <a:rPr lang="en-US" smtClean="0">
                <a:solidFill>
                  <a:prstClr val="black">
                    <a:tint val="75000"/>
                  </a:prstClr>
                </a:solidFill>
              </a:rPr>
              <a:t>SWPC</a:t>
            </a:r>
            <a:endParaRPr lang="en-US">
              <a:solidFill>
                <a:prstClr val="black">
                  <a:tint val="75000"/>
                </a:prstClr>
              </a:solidFill>
            </a:endParaRPr>
          </a:p>
        </p:txBody>
      </p:sp>
      <p:sp>
        <p:nvSpPr>
          <p:cNvPr id="8" name="Footer Placeholder 4"/>
          <p:cNvSpPr>
            <a:spLocks noGrp="1"/>
          </p:cNvSpPr>
          <p:nvPr>
            <p:ph type="ftr" sz="quarter" idx="3"/>
          </p:nvPr>
        </p:nvSpPr>
        <p:spPr>
          <a:xfrm>
            <a:off x="1826488" y="6522934"/>
            <a:ext cx="5532120" cy="200932"/>
          </a:xfrm>
          <a:prstGeom prst="rect">
            <a:avLst/>
          </a:prstGeom>
        </p:spPr>
        <p:txBody>
          <a:bodyPr vert="horz" lIns="91440" tIns="45720" rIns="91440" bIns="45720" rtlCol="0" anchor="ctr"/>
          <a:lstStyle>
            <a:lvl1pPr algn="ctr">
              <a:defRPr sz="1400">
                <a:solidFill>
                  <a:schemeClr val="tx1">
                    <a:tint val="75000"/>
                  </a:schemeClr>
                </a:solidFill>
                <a:latin typeface="+mn-lt"/>
              </a:defRPr>
            </a:lvl1pPr>
          </a:lstStyle>
          <a:p>
            <a:r>
              <a:rPr lang="en-US" smtClean="0">
                <a:solidFill>
                  <a:prstClr val="black">
                    <a:tint val="75000"/>
                  </a:prstClr>
                </a:solidFill>
              </a:rPr>
              <a:t>COLLABORATE. INNOVATE. ENRICH</a:t>
            </a:r>
            <a:endParaRPr lang="en-US" dirty="0">
              <a:solidFill>
                <a:prstClr val="black">
                  <a:tint val="75000"/>
                </a:prstClr>
              </a:solidFill>
            </a:endParaRPr>
          </a:p>
        </p:txBody>
      </p:sp>
      <p:sp>
        <p:nvSpPr>
          <p:cNvPr id="9" name="Slide Number Placeholder 5"/>
          <p:cNvSpPr>
            <a:spLocks noGrp="1"/>
          </p:cNvSpPr>
          <p:nvPr>
            <p:ph type="sldNum" sz="quarter" idx="4"/>
          </p:nvPr>
        </p:nvSpPr>
        <p:spPr>
          <a:xfrm>
            <a:off x="409196" y="6520543"/>
            <a:ext cx="507445" cy="200932"/>
          </a:xfrm>
          <a:prstGeom prst="rect">
            <a:avLst/>
          </a:prstGeom>
        </p:spPr>
        <p:txBody>
          <a:bodyPr vert="horz" lIns="91440" tIns="45720" rIns="91440" bIns="45720" rtlCol="0" anchor="ctr"/>
          <a:lstStyle>
            <a:lvl1pPr algn="ctr">
              <a:defRPr sz="1100">
                <a:solidFill>
                  <a:schemeClr val="tx1">
                    <a:tint val="75000"/>
                  </a:schemeClr>
                </a:solidFill>
                <a:latin typeface="+mn-lt"/>
              </a:defRPr>
            </a:lvl1pPr>
          </a:lstStyle>
          <a:p>
            <a:fld id="{9360121B-EB0E-403E-986A-EA8E36E39A60}" type="slidenum">
              <a:rPr lang="en-US" smtClean="0">
                <a:solidFill>
                  <a:prstClr val="black">
                    <a:tint val="75000"/>
                  </a:prstClr>
                </a:solidFill>
              </a:rPr>
              <a:pPr/>
              <a:t>‹#›</a:t>
            </a:fld>
            <a:endParaRPr lang="en-US">
              <a:solidFill>
                <a:prstClr val="black">
                  <a:tint val="75000"/>
                </a:prstClr>
              </a:solidFill>
            </a:endParaRPr>
          </a:p>
        </p:txBody>
      </p:sp>
      <p:pic>
        <p:nvPicPr>
          <p:cNvPr id="11" name="Picture 10" descr="IDF logo_Blu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72400" y="6400800"/>
            <a:ext cx="932626" cy="323066"/>
          </a:xfrm>
          <a:prstGeom prst="rect">
            <a:avLst/>
          </a:prstGeom>
        </p:spPr>
      </p:pic>
    </p:spTree>
    <p:extLst>
      <p:ext uri="{BB962C8B-B14F-4D97-AF65-F5344CB8AC3E}">
        <p14:creationId xmlns:p14="http://schemas.microsoft.com/office/powerpoint/2010/main" val="349665381"/>
      </p:ext>
    </p:extLst>
  </p:cSld>
  <p:clrMap bg1="lt1" tx1="dk1" bg2="lt2" tx2="dk2" accent1="accent1" accent2="accent2" accent3="accent3" accent4="accent4" accent5="accent5" accent6="accent6" hlink="hlink" folHlink="folHlink"/>
  <p:sldLayoutIdLst>
    <p:sldLayoutId id="2147483726" r:id="rId1"/>
  </p:sldLayoutIdLst>
  <p:timing>
    <p:tnLst>
      <p:par>
        <p:cTn id="1" dur="indefinite" restart="never" nodeType="tmRoot"/>
      </p:par>
    </p:tnLst>
  </p:timing>
  <p:hf hdr="0"/>
  <p:txStyles>
    <p:titleStyle>
      <a:lvl1pPr algn="l" defTabSz="914400" rtl="0" eaLnBrk="1" latinLnBrk="0" hangingPunct="1">
        <a:spcBef>
          <a:spcPct val="0"/>
        </a:spcBef>
        <a:buNone/>
        <a:defRPr sz="2800" b="1" kern="1200">
          <a:solidFill>
            <a:srgbClr val="0070C0"/>
          </a:solidFill>
          <a:latin typeface="+mj-lt"/>
          <a:ea typeface="+mj-ea"/>
          <a:cs typeface="+mj-cs"/>
        </a:defRPr>
      </a:lvl1pPr>
    </p:titleStyle>
    <p:bodyStyle>
      <a:lvl1pPr marL="228600" indent="-228600" algn="l" defTabSz="914400" rtl="0" eaLnBrk="1" latinLnBrk="0" hangingPunct="1">
        <a:spcBef>
          <a:spcPct val="20000"/>
        </a:spcBef>
        <a:buFont typeface="Wingdings" pitchFamily="2" charset="2"/>
        <a:buChar char="§"/>
        <a:defRPr sz="2400" kern="1200">
          <a:solidFill>
            <a:schemeClr val="tx1"/>
          </a:solidFill>
          <a:latin typeface="+mn-lt"/>
          <a:ea typeface="+mn-ea"/>
          <a:cs typeface="+mn-cs"/>
        </a:defRPr>
      </a:lvl1pPr>
      <a:lvl2pPr marL="511175" indent="-227013"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685800" indent="-173038"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968375"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1196975"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jpeg"/><Relationship Id="rId12"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9.jpe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code.google.com/webfonts"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hyperlink" Target="http://css3please.com/" TargetMode="External"/><Relationship Id="rId7" Type="http://schemas.openxmlformats.org/officeDocument/2006/relationships/image" Target="../media/image110.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hyperlink" Target="http://westciv.com/tools/index.html" TargetMode="External"/><Relationship Id="rId5" Type="http://schemas.openxmlformats.org/officeDocument/2006/relationships/hyperlink" Target="http://www.css3generator.com/" TargetMode="External"/><Relationship Id="rId4" Type="http://schemas.openxmlformats.org/officeDocument/2006/relationships/hyperlink" Target="http://www.css3.info/" TargetMode="External"/></Relationships>
</file>

<file path=ppt/slides/_rels/slide103.xml.rels><?xml version="1.0" encoding="UTF-8" standalone="yes"?>
<Relationships xmlns="http://schemas.openxmlformats.org/package/2006/relationships"><Relationship Id="rId3" Type="http://schemas.openxmlformats.org/officeDocument/2006/relationships/hyperlink" Target="http://gradients.glrzad.com/"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hyperlink" Target="http://www.display-inline.fr/projects/css-gradient" TargetMode="External"/></Relationships>
</file>

<file path=ppt/slides/_rels/slide104.xml.rels><?xml version="1.0" encoding="UTF-8" standalone="yes"?>
<Relationships xmlns="http://schemas.openxmlformats.org/package/2006/relationships"><Relationship Id="rId8" Type="http://schemas.openxmlformats.org/officeDocument/2006/relationships/hyperlink" Target="http://www.w3avenue.com/2009/06/22/css3-unleashed-tips-tricks-and-techniques/" TargetMode="External"/><Relationship Id="rId3" Type="http://schemas.openxmlformats.org/officeDocument/2006/relationships/hyperlink" Target="http://htmlhelp.com/reference/css/" TargetMode="External"/><Relationship Id="rId7" Type="http://schemas.openxmlformats.org/officeDocument/2006/relationships/hyperlink" Target="http://www.addedbytes.com/cheat-sheets/"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hyperlink" Target="http://en.wikipedia.org/wiki/Cascading_Style_Sheets" TargetMode="External"/><Relationship Id="rId5" Type="http://schemas.openxmlformats.org/officeDocument/2006/relationships/hyperlink" Target="http://www.w3schools.com/css/css_intro.asp" TargetMode="External"/><Relationship Id="rId10" Type="http://schemas.openxmlformats.org/officeDocument/2006/relationships/hyperlink" Target="http://www.webdirections.org/blog/html5-selectors-api-its-like-a-swiss-army-knife-for-the-dom/" TargetMode="External"/><Relationship Id="rId4" Type="http://schemas.openxmlformats.org/officeDocument/2006/relationships/hyperlink" Target="http://www.w3.org/MarkUp/Guide/Style" TargetMode="External"/><Relationship Id="rId9" Type="http://schemas.openxmlformats.org/officeDocument/2006/relationships/hyperlink" Target="http://www.w3avenue.com/2009/05/04/list-of-really-useful-tools-for-css-developers/"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2.png"/><Relationship Id="rId12"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6.png"/><Relationship Id="rId11" Type="http://schemas.openxmlformats.org/officeDocument/2006/relationships/image" Target="../media/image19.jpeg"/><Relationship Id="rId5" Type="http://schemas.openxmlformats.org/officeDocument/2006/relationships/image" Target="../media/image18.png"/><Relationship Id="rId10" Type="http://schemas.openxmlformats.org/officeDocument/2006/relationships/image" Target="../media/image25.png"/><Relationship Id="rId4" Type="http://schemas.openxmlformats.org/officeDocument/2006/relationships/image" Target="../media/image17.png"/><Relationship Id="rId9" Type="http://schemas.openxmlformats.org/officeDocument/2006/relationships/image" Target="../media/image2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hyperlink" Target="http://www.jquery.com/" TargetMode="External"/><Relationship Id="rId1" Type="http://schemas.openxmlformats.org/officeDocument/2006/relationships/slideLayout" Target="../slideLayouts/slideLayout2.xml"/><Relationship Id="rId4" Type="http://schemas.openxmlformats.org/officeDocument/2006/relationships/image" Target="../media/image115.jpe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hyperlink" Target="http://plugins.jquery.com/" TargetMode="Externa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appcenter.html5tools-software.intel.com/" TargetMode="External"/><Relationship Id="rId2" Type="http://schemas.openxmlformats.org/officeDocument/2006/relationships/hyperlink" Target="http://html5dev-software.intel.com/" TargetMode="External"/><Relationship Id="rId1" Type="http://schemas.openxmlformats.org/officeDocument/2006/relationships/slideLayout" Target="../slideLayouts/slideLayout2.xml"/><Relationship Id="rId6" Type="http://schemas.openxmlformats.org/officeDocument/2006/relationships/hyperlink" Target="https://github.com/xdklab" TargetMode="External"/><Relationship Id="rId5" Type="http://schemas.openxmlformats.org/officeDocument/2006/relationships/hyperlink" Target="https://itunes.apple.com/us/app/app-lab/id395691569?mt=8" TargetMode="External"/><Relationship Id="rId4" Type="http://schemas.openxmlformats.org/officeDocument/2006/relationships/hyperlink" Target="https://play.google.com/store/apps/details?id=com.appMobi.applab"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hyperlink" Target="http://app-framework-software.intel.com/style.php"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oftware.intel.com/html5"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hyperlink" Target="https://github.com/01org/appframework" TargetMode="External"/><Relationship Id="rId3" Type="http://schemas.openxmlformats.org/officeDocument/2006/relationships/hyperlink" Target="http://software.intel.com/html5" TargetMode="External"/><Relationship Id="rId7" Type="http://schemas.openxmlformats.org/officeDocument/2006/relationships/hyperlink" Target="http://app-framework-software.intel.com/doc2.php#intro/welcome"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hyperlink" Target="http://www.intel.com/idfsessionsSF" TargetMode="External"/><Relationship Id="rId5" Type="http://schemas.openxmlformats.org/officeDocument/2006/relationships/hyperlink" Target="http://wiki.apache.org/cordova" TargetMode="External"/><Relationship Id="rId10" Type="http://schemas.openxmlformats.org/officeDocument/2006/relationships/image" Target="../media/image50.png"/><Relationship Id="rId4" Type="http://schemas.openxmlformats.org/officeDocument/2006/relationships/hyperlink" Target="http://html5dev-software.intel.com/" TargetMode="External"/><Relationship Id="rId9" Type="http://schemas.openxmlformats.org/officeDocument/2006/relationships/hyperlink" Target="http://app-framework-software.intel.com/style.php"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9.xml"/><Relationship Id="rId5" Type="http://schemas.openxmlformats.org/officeDocument/2006/relationships/image" Target="../media/image53.png"/><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jpeg"/><Relationship Id="rId3" Type="http://schemas.openxmlformats.org/officeDocument/2006/relationships/image" Target="../media/image54.png"/><Relationship Id="rId7" Type="http://schemas.openxmlformats.org/officeDocument/2006/relationships/image" Target="../media/image57.png"/><Relationship Id="rId12" Type="http://schemas.openxmlformats.org/officeDocument/2006/relationships/image" Target="../media/image62.emf"/><Relationship Id="rId2" Type="http://schemas.openxmlformats.org/officeDocument/2006/relationships/notesSlide" Target="../notesSlides/notesSlide38.xml"/><Relationship Id="rId16" Type="http://schemas.openxmlformats.org/officeDocument/2006/relationships/image" Target="../media/image66.png"/><Relationship Id="rId1" Type="http://schemas.openxmlformats.org/officeDocument/2006/relationships/slideLayout" Target="../slideLayouts/slideLayout9.xml"/><Relationship Id="rId6" Type="http://schemas.openxmlformats.org/officeDocument/2006/relationships/image" Target="../media/image56.png"/><Relationship Id="rId11" Type="http://schemas.openxmlformats.org/officeDocument/2006/relationships/image" Target="../media/image61.png"/><Relationship Id="rId5" Type="http://schemas.microsoft.com/office/2007/relationships/hdphoto" Target="../media/hdphoto1.wdp"/><Relationship Id="rId1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55.png"/><Relationship Id="rId9" Type="http://schemas.openxmlformats.org/officeDocument/2006/relationships/image" Target="../media/image59.png"/><Relationship Id="rId14" Type="http://schemas.openxmlformats.org/officeDocument/2006/relationships/image" Target="../media/image64.png"/></Relationships>
</file>

<file path=ppt/slides/_rels/slide46.xml.rels><?xml version="1.0" encoding="UTF-8" standalone="yes"?>
<Relationships xmlns="http://schemas.openxmlformats.org/package/2006/relationships"><Relationship Id="rId3" Type="http://schemas.openxmlformats.org/officeDocument/2006/relationships/hyperlink" Target="http://www.gartner.com/newsroom/id/2408515"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www.gartner.com/newsroom/id/2408515"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developer.android.com/about/dashboards/index.html"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hyperlink" Target="http://docs.phonegap.com/"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wiki.apache.org/cordova/PlatformSupport"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wiki.apache.org/cordova/AddingNewPlatforms"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2.xml"/><Relationship Id="rId4" Type="http://schemas.openxmlformats.org/officeDocument/2006/relationships/image" Target="../media/image83.jpeg"/></Relationships>
</file>

<file path=ppt/slides/_rels/slide6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8.jpe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71.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jpe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4.jpeg"/><Relationship Id="rId5" Type="http://schemas.openxmlformats.org/officeDocument/2006/relationships/image" Target="../media/image93.jpeg"/><Relationship Id="rId4" Type="http://schemas.openxmlformats.org/officeDocument/2006/relationships/image" Target="../media/image92.png"/></Relationships>
</file>

<file path=ppt/slides/_rels/slide72.xml.rels><?xml version="1.0" encoding="UTF-8" standalone="yes"?>
<Relationships xmlns="http://schemas.openxmlformats.org/package/2006/relationships"><Relationship Id="rId3" Type="http://schemas.openxmlformats.org/officeDocument/2006/relationships/hyperlink" Target="http://software.intel.com/html5"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hyperlink" Target="http://www.w3schools.com/cssref/" TargetMode="External"/><Relationship Id="rId2" Type="http://schemas.openxmlformats.org/officeDocument/2006/relationships/hyperlink" Target="http://www.w3schools.com/html5/html5_new_elements.asp" TargetMode="External"/><Relationship Id="rId1" Type="http://schemas.openxmlformats.org/officeDocument/2006/relationships/slideLayout" Target="../slideLayouts/slideLayout2.xml"/><Relationship Id="rId4" Type="http://schemas.openxmlformats.org/officeDocument/2006/relationships/hyperlink" Target="http://www.w3schools.com/js/js_intro.asp"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mobilehtml5.org/"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hyperlink" Target="http://caniuse.com/" TargetMode="External"/></Relationships>
</file>

<file path=ppt/slides/_rels/slide79.xml.rels><?xml version="1.0" encoding="UTF-8" standalone="yes"?>
<Relationships xmlns="http://schemas.openxmlformats.org/package/2006/relationships"><Relationship Id="rId2" Type="http://schemas.openxmlformats.org/officeDocument/2006/relationships/hyperlink" Target="http://www.w3schools.com/html5/html5_reference.asp"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www.whatwg.org/specs/web-apps/current-work/multipage/" TargetMode="External"/><Relationship Id="rId2" Type="http://schemas.openxmlformats.org/officeDocument/2006/relationships/hyperlink" Target="http://diveintohtml5.info/semantics.html" TargetMode="External"/><Relationship Id="rId1" Type="http://schemas.openxmlformats.org/officeDocument/2006/relationships/slideLayout" Target="../slideLayouts/slideLayout2.xml"/><Relationship Id="rId6" Type="http://schemas.openxmlformats.org/officeDocument/2006/relationships/hyperlink" Target="http://www.w3.org/wiki/Category:HTMLElement" TargetMode="External"/><Relationship Id="rId5" Type="http://schemas.openxmlformats.org/officeDocument/2006/relationships/hyperlink" Target="http://dev.w3.org/html5/markup/elements.html" TargetMode="External"/><Relationship Id="rId4" Type="http://schemas.openxmlformats.org/officeDocument/2006/relationships/hyperlink" Target="http://www.whatwg.org/specs/web-apps/current-work/multipage/sections.html"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developers.whatwg.org/elements.html" TargetMode="External"/><Relationship Id="rId2" Type="http://schemas.openxmlformats.org/officeDocument/2006/relationships/hyperlink" Target="http://www.w3schools.com/jsref/tryit.asp?filename=tryjsref_onclick"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4.xml.rels><?xml version="1.0" encoding="UTF-8" standalone="yes"?>
<Relationships xmlns="http://schemas.openxmlformats.org/package/2006/relationships"><Relationship Id="rId2" Type="http://schemas.openxmlformats.org/officeDocument/2006/relationships/hyperlink" Target="http://www.w3schools.com/jsref/dom_obj_document.asp"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hyperlink" Target="http://www.webdirections.org/blog/html5-selectors-api-its-like-a-swiss-army-knife-for-the-dom/"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88.xml.rels><?xml version="1.0" encoding="UTF-8" standalone="yes"?>
<Relationships xmlns="http://schemas.openxmlformats.org/package/2006/relationships"><Relationship Id="rId2" Type="http://schemas.openxmlformats.org/officeDocument/2006/relationships/hyperlink" Target="http://www.w3schools.com/jsref"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hyperlink" Target="http://www.w3schools.com/jsref/tryit.asp?filename=tryjsref_elmnt_inner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hyperlink" Target="http://www.w3.org/2012/sysapps/" TargetMode="External"/><Relationship Id="rId3" Type="http://schemas.openxmlformats.org/officeDocument/2006/relationships/hyperlink" Target="http://jquery.com/" TargetMode="External"/><Relationship Id="rId7" Type="http://schemas.openxmlformats.org/officeDocument/2006/relationships/hyperlink" Target="http://www.w3.org/2009/dap" TargetMode="External"/><Relationship Id="rId2" Type="http://schemas.openxmlformats.org/officeDocument/2006/relationships/hyperlink" Target="http://microjs.com/" TargetMode="External"/><Relationship Id="rId1" Type="http://schemas.openxmlformats.org/officeDocument/2006/relationships/slideLayout" Target="../slideLayouts/slideLayout2.xml"/><Relationship Id="rId6" Type="http://schemas.openxmlformats.org/officeDocument/2006/relationships/hyperlink" Target="http://docs.phonegap.com/" TargetMode="External"/><Relationship Id="rId5" Type="http://schemas.openxmlformats.org/officeDocument/2006/relationships/hyperlink" Target="http://zeptojs.com/" TargetMode="External"/><Relationship Id="rId10" Type="http://schemas.openxmlformats.org/officeDocument/2006/relationships/hyperlink" Target="http://code.google.com/speed/page-speed/docs/payload.html" TargetMode="External"/><Relationship Id="rId4" Type="http://schemas.openxmlformats.org/officeDocument/2006/relationships/hyperlink" Target="http://docs.jquery.com/How_jQuery_Works" TargetMode="External"/><Relationship Id="rId9" Type="http://schemas.openxmlformats.org/officeDocument/2006/relationships/hyperlink" Target="http://www.wacapps.net/" TargetMode="External"/></Relationships>
</file>

<file path=ppt/slides/_rels/slide93.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hyperlink" Target="http://www.oreilly.com/catalog/9780596000486/" TargetMode="External"/><Relationship Id="rId7" Type="http://schemas.openxmlformats.org/officeDocument/2006/relationships/image" Target="../media/image106.png"/><Relationship Id="rId2" Type="http://schemas.openxmlformats.org/officeDocument/2006/relationships/hyperlink" Target="http://www.apress.com/9781430238645" TargetMode="Externa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hyperlink" Target="http://shop.oreilly.com/product/9780596802455.do" TargetMode="External"/><Relationship Id="rId4" Type="http://schemas.openxmlformats.org/officeDocument/2006/relationships/hyperlink" Target="http://www.oreilly.com/catalog/9780596517748/" TargetMode="External"/></Relationships>
</file>

<file path=ppt/slides/_rels/slide94.xml.rels><?xml version="1.0" encoding="UTF-8" standalone="yes"?>
<Relationships xmlns="http://schemas.openxmlformats.org/package/2006/relationships"><Relationship Id="rId8" Type="http://schemas.openxmlformats.org/officeDocument/2006/relationships/hyperlink" Target="http://jquery.com/" TargetMode="External"/><Relationship Id="rId3" Type="http://schemas.openxmlformats.org/officeDocument/2006/relationships/hyperlink" Target="http://www.w3.org/standards" TargetMode="External"/><Relationship Id="rId7" Type="http://schemas.openxmlformats.org/officeDocument/2006/relationships/hyperlink" Target="http://www.w3schools.com/html5/" TargetMode="External"/><Relationship Id="rId2" Type="http://schemas.openxmlformats.org/officeDocument/2006/relationships/hyperlink" Target="http://www.whatwg.org/specs/web-apps/current-work/multipage/" TargetMode="External"/><Relationship Id="rId1" Type="http://schemas.openxmlformats.org/officeDocument/2006/relationships/slideLayout" Target="../slideLayouts/slideLayout2.xml"/><Relationship Id="rId6" Type="http://schemas.openxmlformats.org/officeDocument/2006/relationships/hyperlink" Target="http://www.webmonkey.com/tutorials/" TargetMode="External"/><Relationship Id="rId5" Type="http://schemas.openxmlformats.org/officeDocument/2006/relationships/hyperlink" Target="http://www.html5rocks.com/en/tutorials/" TargetMode="External"/><Relationship Id="rId4" Type="http://schemas.openxmlformats.org/officeDocument/2006/relationships/hyperlink" Target="http://diveintohtml5.info/" TargetMode="External"/><Relationship Id="rId9" Type="http://schemas.openxmlformats.org/officeDocument/2006/relationships/hyperlink" Target="http://microjs.com/"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hyperlink" Target="http://www.the-art-of-web.com/" TargetMode="External"/><Relationship Id="rId2" Type="http://schemas.openxmlformats.org/officeDocument/2006/relationships/hyperlink" Target="http://www.csszengarden.com/" TargetMode="Externa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hyperlink" Target="http://www.w3.org/TR/2009/PR-css3-selectors-20091215/"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343598" y="2070712"/>
            <a:ext cx="7334250" cy="1733828"/>
          </a:xfrm>
          <a:prstGeom prst="roundRect">
            <a:avLst/>
          </a:prstGeom>
          <a:solidFill>
            <a:srgbClr val="B4BABD">
              <a:alpha val="40000"/>
            </a:srgbClr>
          </a:solidFill>
          <a:ln>
            <a:noFill/>
          </a:ln>
          <a:effectLst>
            <a:outerShdw blurRad="40000" dist="20000" dir="5400000" rotWithShape="0">
              <a:srgbClr val="000000">
                <a:alpha val="38000"/>
              </a:srgbClr>
            </a:outerShdw>
            <a:softEdge rad="31750"/>
          </a:effectLst>
        </p:spPr>
        <p:style>
          <a:lnRef idx="1">
            <a:schemeClr val="dk1"/>
          </a:lnRef>
          <a:fillRef idx="2">
            <a:schemeClr val="dk1"/>
          </a:fillRef>
          <a:effectRef idx="1">
            <a:schemeClr val="dk1"/>
          </a:effectRef>
          <a:fontRef idx="minor">
            <a:schemeClr val="dk1"/>
          </a:fontRef>
        </p:style>
        <p:txBody>
          <a:bodyPr/>
          <a:lstStyle/>
          <a:p>
            <a:pPr algn="ctr"/>
            <a:r>
              <a:rPr lang="en-US" sz="320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Using the Intel</a:t>
            </a:r>
            <a:r>
              <a:rPr lang="en-US" sz="3200" baseline="3000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t>
            </a:r>
            <a:r>
              <a:rPr lang="en-US" sz="320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 XDK to Create Cross-Platform HTML5 Applications for Mobile Devices</a:t>
            </a:r>
            <a:endParaRPr lang="en-US" sz="320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8908449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0351" y="2353402"/>
            <a:ext cx="7315542" cy="2199239"/>
          </a:xfrm>
          <a:prstGeom prst="rect">
            <a:avLst/>
          </a:prstGeom>
        </p:spPr>
      </p:pic>
      <p:sp>
        <p:nvSpPr>
          <p:cNvPr id="3" name="Slide Number Placeholder 2"/>
          <p:cNvSpPr>
            <a:spLocks noGrp="1"/>
          </p:cNvSpPr>
          <p:nvPr>
            <p:ph type="sldNum" sz="quarter" idx="10"/>
          </p:nvPr>
        </p:nvSpPr>
        <p:spPr/>
        <p:txBody>
          <a:bodyPr/>
          <a:lstStyle/>
          <a:p>
            <a:fld id="{F10CCBB2-23CF-43DD-999B-A7E7F6652AA9}" type="slidenum">
              <a:rPr lang="en-US" smtClean="0">
                <a:sym typeface="Gill Sans" charset="0"/>
              </a:rPr>
              <a:pPr/>
              <a:t>10</a:t>
            </a:fld>
            <a:endParaRPr lang="en-US" dirty="0">
              <a:sym typeface="Gill Sans" charset="0"/>
            </a:endParaRPr>
          </a:p>
        </p:txBody>
      </p:sp>
      <p:sp>
        <p:nvSpPr>
          <p:cNvPr id="2" name="Title 1"/>
          <p:cNvSpPr>
            <a:spLocks noGrp="1"/>
          </p:cNvSpPr>
          <p:nvPr>
            <p:ph type="title"/>
          </p:nvPr>
        </p:nvSpPr>
        <p:spPr/>
        <p:txBody>
          <a:bodyPr/>
          <a:lstStyle/>
          <a:p>
            <a:r>
              <a:rPr lang="en-US" dirty="0" smtClean="0"/>
              <a:t>Native Versus Web Apps on Mobile</a:t>
            </a:r>
            <a:endParaRPr lang="en-US" dirty="0"/>
          </a:p>
        </p:txBody>
      </p:sp>
      <p:sp>
        <p:nvSpPr>
          <p:cNvPr id="5" name="Date Placeholder 4"/>
          <p:cNvSpPr>
            <a:spLocks noGrp="1"/>
          </p:cNvSpPr>
          <p:nvPr>
            <p:ph type="dt" sz="half" idx="2"/>
          </p:nvPr>
        </p:nvSpPr>
        <p:spPr/>
        <p:txBody>
          <a:bodyPr/>
          <a:lstStyle/>
          <a:p>
            <a:r>
              <a:rPr lang="en-US" smtClean="0"/>
              <a:t>SWPC</a:t>
            </a:r>
            <a:endParaRPr lang="en-US" dirty="0"/>
          </a:p>
        </p:txBody>
      </p:sp>
      <p:sp>
        <p:nvSpPr>
          <p:cNvPr id="6" name="Footer Placeholder 5"/>
          <p:cNvSpPr>
            <a:spLocks noGrp="1"/>
          </p:cNvSpPr>
          <p:nvPr>
            <p:ph type="ftr" sz="quarter" idx="3"/>
          </p:nvPr>
        </p:nvSpPr>
        <p:spPr/>
        <p:txBody>
          <a:bodyPr/>
          <a:lstStyle/>
          <a:p>
            <a:r>
              <a:rPr lang="en-US" smtClean="0"/>
              <a:t>COLLABORATE. INNOVATE. ENRICH</a:t>
            </a:r>
            <a:endParaRPr lang="en-US" dirty="0"/>
          </a:p>
        </p:txBody>
      </p:sp>
      <p:pic>
        <p:nvPicPr>
          <p:cNvPr id="19" name="Picture 18"/>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39266" y="2049051"/>
            <a:ext cx="6068600" cy="3259583"/>
          </a:xfrm>
          <a:prstGeom prst="rect">
            <a:avLst/>
          </a:prstGeom>
          <a:effectLst/>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7656" y="1944385"/>
            <a:ext cx="938840" cy="963765"/>
          </a:xfrm>
          <a:prstGeom prst="rect">
            <a:avLst/>
          </a:prstGeom>
          <a:effectLst>
            <a:outerShdw blurRad="76200" dir="2700000" sy="-23000" kx="-800400" algn="bl" rotWithShape="0">
              <a:prstClr val="black">
                <a:alpha val="20000"/>
              </a:prstClr>
            </a:outerShdw>
          </a:effectLst>
        </p:spPr>
      </p:pic>
      <p:sp>
        <p:nvSpPr>
          <p:cNvPr id="24" name="TextBox 23"/>
          <p:cNvSpPr txBox="1"/>
          <p:nvPr/>
        </p:nvSpPr>
        <p:spPr>
          <a:xfrm>
            <a:off x="5722768" y="1066800"/>
            <a:ext cx="3124932" cy="1138773"/>
          </a:xfrm>
          <a:prstGeom prst="rect">
            <a:avLst/>
          </a:prstGeom>
          <a:noFill/>
        </p:spPr>
        <p:txBody>
          <a:bodyPr wrap="square" rtlCol="0">
            <a:spAutoFit/>
          </a:bodyPr>
          <a:lstStyle/>
          <a:p>
            <a:r>
              <a:rPr lang="en-US" sz="2000" b="1" dirty="0" smtClean="0"/>
              <a:t>Native Apps</a:t>
            </a:r>
          </a:p>
          <a:p>
            <a:pPr marL="285750" indent="-285750">
              <a:buFont typeface="Wingdings" panose="05000000000000000000" pitchFamily="2" charset="2"/>
              <a:buChar char="ü"/>
            </a:pPr>
            <a:r>
              <a:rPr lang="en-US" sz="1600" dirty="0" smtClean="0">
                <a:solidFill>
                  <a:schemeClr val="tx2">
                    <a:lumMod val="50000"/>
                  </a:schemeClr>
                </a:solidFill>
              </a:rPr>
              <a:t>Advanced UI interactions </a:t>
            </a:r>
          </a:p>
          <a:p>
            <a:pPr marL="285750" indent="-285750">
              <a:buFont typeface="Wingdings" panose="05000000000000000000" pitchFamily="2" charset="2"/>
              <a:buChar char="ü"/>
            </a:pPr>
            <a:r>
              <a:rPr lang="en-US" sz="1600" dirty="0" smtClean="0">
                <a:solidFill>
                  <a:schemeClr val="tx2">
                    <a:lumMod val="50000"/>
                  </a:schemeClr>
                </a:solidFill>
              </a:rPr>
              <a:t>Fastest performance</a:t>
            </a:r>
          </a:p>
          <a:p>
            <a:pPr marL="285750" indent="-285750">
              <a:buFont typeface="Wingdings" panose="05000000000000000000" pitchFamily="2" charset="2"/>
              <a:buChar char="ü"/>
            </a:pPr>
            <a:r>
              <a:rPr lang="en-US" sz="1600" dirty="0" smtClean="0">
                <a:solidFill>
                  <a:schemeClr val="tx2">
                    <a:lumMod val="50000"/>
                  </a:schemeClr>
                </a:solidFill>
              </a:rPr>
              <a:t>App store distribution</a:t>
            </a:r>
            <a:endParaRPr lang="en-US" sz="1600" dirty="0">
              <a:solidFill>
                <a:schemeClr val="tx2">
                  <a:lumMod val="50000"/>
                </a:schemeClr>
              </a:solidFill>
            </a:endParaRPr>
          </a:p>
        </p:txBody>
      </p:sp>
      <p:sp>
        <p:nvSpPr>
          <p:cNvPr id="27" name="TextBox 26"/>
          <p:cNvSpPr txBox="1"/>
          <p:nvPr/>
        </p:nvSpPr>
        <p:spPr>
          <a:xfrm>
            <a:off x="3607606" y="1472625"/>
            <a:ext cx="1544781" cy="584775"/>
          </a:xfrm>
          <a:prstGeom prst="rect">
            <a:avLst/>
          </a:prstGeom>
          <a:noFill/>
        </p:spPr>
        <p:txBody>
          <a:bodyPr wrap="square" rtlCol="0">
            <a:spAutoFit/>
          </a:bodyPr>
          <a:lstStyle/>
          <a:p>
            <a:pPr algn="ctr"/>
            <a:r>
              <a:rPr lang="en-US" sz="1600" dirty="0" smtClean="0">
                <a:solidFill>
                  <a:schemeClr val="accent5"/>
                </a:solidFill>
              </a:rPr>
              <a:t>Single</a:t>
            </a:r>
            <a:br>
              <a:rPr lang="en-US" sz="1600" dirty="0" smtClean="0">
                <a:solidFill>
                  <a:schemeClr val="accent5"/>
                </a:solidFill>
              </a:rPr>
            </a:br>
            <a:r>
              <a:rPr lang="en-US" sz="1600" dirty="0" smtClean="0">
                <a:solidFill>
                  <a:schemeClr val="accent5"/>
                </a:solidFill>
              </a:rPr>
              <a:t>Platform</a:t>
            </a:r>
            <a:endParaRPr lang="en-US" sz="1200" dirty="0">
              <a:solidFill>
                <a:schemeClr val="accent5"/>
              </a:solidFill>
            </a:endParaRPr>
          </a:p>
        </p:txBody>
      </p:sp>
      <p:sp>
        <p:nvSpPr>
          <p:cNvPr id="28" name="TextBox 27"/>
          <p:cNvSpPr txBox="1"/>
          <p:nvPr/>
        </p:nvSpPr>
        <p:spPr>
          <a:xfrm>
            <a:off x="87688" y="2750403"/>
            <a:ext cx="1423660" cy="830997"/>
          </a:xfrm>
          <a:prstGeom prst="rect">
            <a:avLst/>
          </a:prstGeom>
          <a:noFill/>
        </p:spPr>
        <p:txBody>
          <a:bodyPr wrap="square" rtlCol="0">
            <a:spAutoFit/>
          </a:bodyPr>
          <a:lstStyle/>
          <a:p>
            <a:pPr algn="ctr"/>
            <a:r>
              <a:rPr lang="en-US" sz="1600" dirty="0" smtClean="0">
                <a:solidFill>
                  <a:schemeClr val="accent5"/>
                </a:solidFill>
              </a:rPr>
              <a:t>Partial</a:t>
            </a:r>
            <a:br>
              <a:rPr lang="en-US" sz="1600" dirty="0" smtClean="0">
                <a:solidFill>
                  <a:schemeClr val="accent5"/>
                </a:solidFill>
              </a:rPr>
            </a:br>
            <a:r>
              <a:rPr lang="en-US" sz="1600" dirty="0" smtClean="0">
                <a:solidFill>
                  <a:schemeClr val="accent5"/>
                </a:solidFill>
              </a:rPr>
              <a:t>Capabilities</a:t>
            </a:r>
            <a:endParaRPr lang="en-US" sz="1200" dirty="0">
              <a:solidFill>
                <a:schemeClr val="accent5"/>
              </a:solidFill>
            </a:endParaRPr>
          </a:p>
        </p:txBody>
      </p:sp>
      <p:sp>
        <p:nvSpPr>
          <p:cNvPr id="29" name="TextBox 28"/>
          <p:cNvSpPr txBox="1"/>
          <p:nvPr/>
        </p:nvSpPr>
        <p:spPr>
          <a:xfrm>
            <a:off x="3459325" y="5316588"/>
            <a:ext cx="1841343" cy="584775"/>
          </a:xfrm>
          <a:prstGeom prst="rect">
            <a:avLst/>
          </a:prstGeom>
          <a:noFill/>
        </p:spPr>
        <p:txBody>
          <a:bodyPr wrap="square" rtlCol="0">
            <a:spAutoFit/>
          </a:bodyPr>
          <a:lstStyle/>
          <a:p>
            <a:pPr algn="ctr"/>
            <a:r>
              <a:rPr lang="en-US" sz="1600" dirty="0" smtClean="0">
                <a:solidFill>
                  <a:schemeClr val="accent5"/>
                </a:solidFill>
              </a:rPr>
              <a:t>Multiple</a:t>
            </a:r>
            <a:br>
              <a:rPr lang="en-US" sz="1600" dirty="0" smtClean="0">
                <a:solidFill>
                  <a:schemeClr val="accent5"/>
                </a:solidFill>
              </a:rPr>
            </a:br>
            <a:r>
              <a:rPr lang="en-US" sz="1600" dirty="0" smtClean="0">
                <a:solidFill>
                  <a:schemeClr val="accent5"/>
                </a:solidFill>
              </a:rPr>
              <a:t>Platforms</a:t>
            </a:r>
            <a:endParaRPr lang="en-US" sz="1200" dirty="0">
              <a:solidFill>
                <a:schemeClr val="accent5"/>
              </a:solidFill>
            </a:endParaRPr>
          </a:p>
        </p:txBody>
      </p:sp>
      <p:sp>
        <p:nvSpPr>
          <p:cNvPr id="30" name="TextBox 29"/>
          <p:cNvSpPr txBox="1"/>
          <p:nvPr/>
        </p:nvSpPr>
        <p:spPr>
          <a:xfrm>
            <a:off x="7211113" y="2719817"/>
            <a:ext cx="1575282" cy="584775"/>
          </a:xfrm>
          <a:prstGeom prst="rect">
            <a:avLst/>
          </a:prstGeom>
          <a:noFill/>
        </p:spPr>
        <p:txBody>
          <a:bodyPr wrap="square" rtlCol="0">
            <a:spAutoFit/>
          </a:bodyPr>
          <a:lstStyle/>
          <a:p>
            <a:pPr algn="ctr"/>
            <a:r>
              <a:rPr lang="en-US" sz="1600" dirty="0" smtClean="0">
                <a:solidFill>
                  <a:schemeClr val="accent5"/>
                </a:solidFill>
              </a:rPr>
              <a:t>Full</a:t>
            </a:r>
            <a:br>
              <a:rPr lang="en-US" sz="1600" dirty="0" smtClean="0">
                <a:solidFill>
                  <a:schemeClr val="accent5"/>
                </a:solidFill>
              </a:rPr>
            </a:br>
            <a:r>
              <a:rPr lang="en-US" sz="1600" dirty="0" smtClean="0">
                <a:solidFill>
                  <a:schemeClr val="accent5"/>
                </a:solidFill>
              </a:rPr>
              <a:t>Capabilities</a:t>
            </a:r>
            <a:endParaRPr lang="en-US" sz="1200" dirty="0">
              <a:solidFill>
                <a:schemeClr val="accent5"/>
              </a:solidFill>
            </a:endParaRPr>
          </a:p>
        </p:txBody>
      </p:sp>
      <p:sp>
        <p:nvSpPr>
          <p:cNvPr id="32" name="TextBox 31"/>
          <p:cNvSpPr txBox="1"/>
          <p:nvPr/>
        </p:nvSpPr>
        <p:spPr>
          <a:xfrm>
            <a:off x="588078" y="3462963"/>
            <a:ext cx="2972911" cy="1138773"/>
          </a:xfrm>
          <a:prstGeom prst="rect">
            <a:avLst/>
          </a:prstGeom>
          <a:noFill/>
        </p:spPr>
        <p:txBody>
          <a:bodyPr wrap="square" rtlCol="0">
            <a:spAutoFit/>
          </a:bodyPr>
          <a:lstStyle/>
          <a:p>
            <a:r>
              <a:rPr lang="en-US" sz="2000" b="1" dirty="0" smtClean="0"/>
              <a:t>Web Apps</a:t>
            </a:r>
            <a:endParaRPr lang="en-US" sz="2400" b="1" dirty="0" smtClean="0"/>
          </a:p>
          <a:p>
            <a:pPr marL="285750" indent="-285750">
              <a:buFont typeface="Wingdings" panose="05000000000000000000" pitchFamily="2" charset="2"/>
              <a:buChar char="ü"/>
            </a:pPr>
            <a:r>
              <a:rPr lang="en-US" sz="1600" dirty="0" smtClean="0">
                <a:solidFill>
                  <a:schemeClr val="tx2">
                    <a:lumMod val="50000"/>
                  </a:schemeClr>
                </a:solidFill>
              </a:rPr>
              <a:t>Web developer skills</a:t>
            </a:r>
          </a:p>
          <a:p>
            <a:pPr marL="285750" indent="-285750">
              <a:buFont typeface="Wingdings" panose="05000000000000000000" pitchFamily="2" charset="2"/>
              <a:buChar char="ü"/>
            </a:pPr>
            <a:r>
              <a:rPr lang="en-US" sz="1600" dirty="0" smtClean="0">
                <a:solidFill>
                  <a:schemeClr val="tx2">
                    <a:lumMod val="50000"/>
                  </a:schemeClr>
                </a:solidFill>
              </a:rPr>
              <a:t>Instant updates</a:t>
            </a:r>
          </a:p>
          <a:p>
            <a:pPr marL="285750" indent="-285750">
              <a:buFont typeface="Wingdings" panose="05000000000000000000" pitchFamily="2" charset="2"/>
              <a:buChar char="ü"/>
            </a:pPr>
            <a:r>
              <a:rPr lang="en-US" sz="1600" dirty="0" smtClean="0">
                <a:solidFill>
                  <a:schemeClr val="tx2">
                    <a:lumMod val="50000"/>
                  </a:schemeClr>
                </a:solidFill>
              </a:rPr>
              <a:t>Unrestricted distribution</a:t>
            </a:r>
            <a:endParaRPr lang="en-US" sz="1600" dirty="0">
              <a:solidFill>
                <a:schemeClr val="tx2">
                  <a:lumMod val="50000"/>
                </a:schemeClr>
              </a:solidFill>
            </a:endParaRPr>
          </a:p>
        </p:txBody>
      </p:sp>
      <p:grpSp>
        <p:nvGrpSpPr>
          <p:cNvPr id="4" name="Group 3"/>
          <p:cNvGrpSpPr/>
          <p:nvPr/>
        </p:nvGrpSpPr>
        <p:grpSpPr>
          <a:xfrm>
            <a:off x="6334535" y="2192880"/>
            <a:ext cx="1517517" cy="505953"/>
            <a:chOff x="6334535" y="2192880"/>
            <a:chExt cx="1517517" cy="505953"/>
          </a:xfrm>
        </p:grpSpPr>
        <p:pic>
          <p:nvPicPr>
            <p:cNvPr id="25" name="Picture 24"/>
            <p:cNvPicPr>
              <a:picLocks noChangeAspect="1"/>
            </p:cNvPicPr>
            <p:nvPr/>
          </p:nvPicPr>
          <p:blipFill rotWithShape="1">
            <a:blip r:embed="rId6" cstate="screen">
              <a:clrChange>
                <a:clrFrom>
                  <a:srgbClr val="FFFFFF"/>
                </a:clrFrom>
                <a:clrTo>
                  <a:srgbClr val="FFFFFF">
                    <a:alpha val="0"/>
                  </a:srgbClr>
                </a:clrTo>
              </a:clrChange>
              <a:extLst>
                <a:ext uri="{28A0092B-C50C-407E-A947-70E740481C1C}">
                  <a14:useLocalDpi xmlns:a14="http://schemas.microsoft.com/office/drawing/2010/main" val="0"/>
                </a:ext>
              </a:extLst>
            </a:blip>
            <a:srcRect b="23594"/>
            <a:stretch/>
          </p:blipFill>
          <p:spPr>
            <a:xfrm>
              <a:off x="6334535" y="2192880"/>
              <a:ext cx="675865" cy="505953"/>
            </a:xfrm>
            <a:prstGeom prst="rect">
              <a:avLst/>
            </a:prstGeom>
          </p:spPr>
        </p:pic>
        <p:pic>
          <p:nvPicPr>
            <p:cNvPr id="2048" name="Picture 2047"/>
            <p:cNvPicPr>
              <a:picLocks noChangeAspect="1"/>
            </p:cNvPicPr>
            <p:nvPr/>
          </p:nvPicPr>
          <p:blipFill>
            <a:blip r:embed="rId7"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66486" y="2209800"/>
              <a:ext cx="437641" cy="451762"/>
            </a:xfrm>
            <a:prstGeom prst="rect">
              <a:avLst/>
            </a:prstGeom>
          </p:spPr>
        </p:pic>
        <p:pic>
          <p:nvPicPr>
            <p:cNvPr id="2049" name="Picture 2048"/>
            <p:cNvPicPr>
              <a:picLocks noChangeAspect="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82286" y="2234502"/>
              <a:ext cx="369766" cy="394731"/>
            </a:xfrm>
            <a:prstGeom prst="rect">
              <a:avLst/>
            </a:prstGeom>
          </p:spPr>
        </p:pic>
      </p:grpSp>
      <p:pic>
        <p:nvPicPr>
          <p:cNvPr id="40" name="Picture 39"/>
          <p:cNvPicPr>
            <a:picLocks noChangeAspect="1"/>
          </p:cNvPicPr>
          <p:nvPr/>
        </p:nvPicPr>
        <p:blipFill>
          <a:blip r:embed="rId9"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56611" y="3124200"/>
            <a:ext cx="681989" cy="961834"/>
          </a:xfrm>
          <a:prstGeom prst="rect">
            <a:avLst/>
          </a:prstGeom>
          <a:effectLst>
            <a:outerShdw blurRad="152400" dir="5400000" sx="90000" sy="-19000" rotWithShape="0">
              <a:prstClr val="black">
                <a:alpha val="15000"/>
              </a:prstClr>
            </a:outerShdw>
          </a:effectLst>
        </p:spPr>
      </p:pic>
      <p:grpSp>
        <p:nvGrpSpPr>
          <p:cNvPr id="8" name="Group 7"/>
          <p:cNvGrpSpPr/>
          <p:nvPr/>
        </p:nvGrpSpPr>
        <p:grpSpPr>
          <a:xfrm>
            <a:off x="978635" y="4572000"/>
            <a:ext cx="1078765" cy="617635"/>
            <a:chOff x="7142531" y="5192250"/>
            <a:chExt cx="1078765" cy="617635"/>
          </a:xfrm>
        </p:grpSpPr>
        <p:pic>
          <p:nvPicPr>
            <p:cNvPr id="43" name="Picture 42"/>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7864732" y="5312497"/>
              <a:ext cx="356564" cy="356564"/>
            </a:xfrm>
            <a:prstGeom prst="rect">
              <a:avLst/>
            </a:prstGeom>
          </p:spPr>
        </p:pic>
        <p:pic>
          <p:nvPicPr>
            <p:cNvPr id="44" name="Picture 43"/>
            <p:cNvPicPr>
              <a:picLocks noChangeAspect="1"/>
            </p:cNvPicPr>
            <p:nvPr/>
          </p:nvPicPr>
          <p:blipFill rotWithShape="1">
            <a:blip r:embed="rId11" cstate="screen">
              <a:clrChange>
                <a:clrFrom>
                  <a:srgbClr val="22B14C"/>
                </a:clrFrom>
                <a:clrTo>
                  <a:srgbClr val="22B14C">
                    <a:alpha val="0"/>
                  </a:srgbClr>
                </a:clrTo>
              </a:clrChange>
              <a:extLst>
                <a:ext uri="{28A0092B-C50C-407E-A947-70E740481C1C}">
                  <a14:useLocalDpi xmlns:a14="http://schemas.microsoft.com/office/drawing/2010/main" val="0"/>
                </a:ext>
              </a:extLst>
            </a:blip>
            <a:srcRect/>
            <a:stretch/>
          </p:blipFill>
          <p:spPr>
            <a:xfrm>
              <a:off x="7142531" y="5294016"/>
              <a:ext cx="402125" cy="452987"/>
            </a:xfrm>
            <a:prstGeom prst="rect">
              <a:avLst/>
            </a:prstGeom>
          </p:spPr>
        </p:pic>
        <p:pic>
          <p:nvPicPr>
            <p:cNvPr id="46" name="Picture 45"/>
            <p:cNvPicPr>
              <a:picLocks noChangeAspect="1"/>
            </p:cNvPicPr>
            <p:nvPr/>
          </p:nvPicPr>
          <p:blipFill rotWithShape="1">
            <a:blip r:embed="rId12" cstate="screen">
              <a:clrChange>
                <a:clrFrom>
                  <a:srgbClr val="22B14C"/>
                </a:clrFrom>
                <a:clrTo>
                  <a:srgbClr val="22B14C">
                    <a:alpha val="0"/>
                  </a:srgbClr>
                </a:clrTo>
              </a:clrChange>
              <a:extLst>
                <a:ext uri="{28A0092B-C50C-407E-A947-70E740481C1C}">
                  <a14:useLocalDpi xmlns:a14="http://schemas.microsoft.com/office/drawing/2010/main" val="0"/>
                </a:ext>
              </a:extLst>
            </a:blip>
            <a:srcRect/>
            <a:stretch/>
          </p:blipFill>
          <p:spPr>
            <a:xfrm>
              <a:off x="7435928" y="5192250"/>
              <a:ext cx="554892" cy="617635"/>
            </a:xfrm>
            <a:prstGeom prst="rect">
              <a:avLst/>
            </a:prstGeom>
          </p:spPr>
        </p:pic>
      </p:grpSp>
    </p:spTree>
    <p:extLst>
      <p:ext uri="{BB962C8B-B14F-4D97-AF65-F5344CB8AC3E}">
        <p14:creationId xmlns:p14="http://schemas.microsoft.com/office/powerpoint/2010/main" val="41036658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pPr eaLnBrk="1" hangingPunct="1"/>
            <a:r>
              <a:rPr lang="en-US" smtClean="0">
                <a:ea typeface="MS PGothic"/>
              </a:rPr>
              <a:t>CSS Pseudo-Element Selectors</a:t>
            </a:r>
            <a:endParaRPr lang="en-US" sz="1800" smtClean="0">
              <a:ea typeface="MS PGothic"/>
            </a:endParaRPr>
          </a:p>
        </p:txBody>
      </p:sp>
      <p:sp>
        <p:nvSpPr>
          <p:cNvPr id="2" name="Date Placeholder 1"/>
          <p:cNvSpPr>
            <a:spLocks noGrp="1"/>
          </p:cNvSpPr>
          <p:nvPr>
            <p:ph type="dt" sz="half" idx="2"/>
          </p:nvPr>
        </p:nvSpPr>
        <p:spPr/>
        <p:txBody>
          <a:bodyPr/>
          <a:lstStyle/>
          <a:p>
            <a:r>
              <a:rPr lang="en-US" smtClean="0"/>
              <a:t>SWPC</a:t>
            </a:r>
            <a:endParaRPr lang="en-US" dirty="0"/>
          </a:p>
        </p:txBody>
      </p:sp>
      <p:sp>
        <p:nvSpPr>
          <p:cNvPr id="22531" name="Footer Placeholder 3"/>
          <p:cNvSpPr>
            <a:spLocks noGrp="1"/>
          </p:cNvSpPr>
          <p:nvPr>
            <p:ph type="ftr" sz="quarter" idx="3"/>
          </p:nvPr>
        </p:nvSpPr>
        <p:spPr bwMode="auto">
          <a:noFill/>
          <a:ln>
            <a:miter lim="800000"/>
            <a:headEnd/>
            <a:tailEnd/>
          </a:ln>
        </p:spPr>
        <p:txBody>
          <a:bodyPr/>
          <a:lstStyle/>
          <a:p>
            <a:r>
              <a:rPr lang="en-US" smtClean="0"/>
              <a:t>COLLABORATE. INNOVATE. ENRICH</a:t>
            </a:r>
          </a:p>
        </p:txBody>
      </p:sp>
      <p:sp>
        <p:nvSpPr>
          <p:cNvPr id="6" name="Slide Number Placeholder 22"/>
          <p:cNvSpPr>
            <a:spLocks noGrp="1"/>
          </p:cNvSpPr>
          <p:nvPr>
            <p:ph type="sldNum" sz="quarter" idx="4"/>
          </p:nvPr>
        </p:nvSpPr>
        <p:spPr>
          <a:xfrm>
            <a:off x="34645" y="6483748"/>
            <a:ext cx="422555" cy="219456"/>
          </a:xfrm>
          <a:prstGeom prst="rect">
            <a:avLst/>
          </a:prstGeom>
        </p:spPr>
        <p:txBody>
          <a:bodyPr/>
          <a:lstStyle/>
          <a:p>
            <a:pPr>
              <a:defRPr/>
            </a:pPr>
            <a:fld id="{3B573D05-E567-4C35-A517-546925F8CDD1}" type="slidenum">
              <a:rPr lang="en-US"/>
              <a:pPr>
                <a:defRPr/>
              </a:pPr>
              <a:t>100</a:t>
            </a:fld>
            <a:endParaRPr lang="en-US" dirty="0"/>
          </a:p>
        </p:txBody>
      </p:sp>
      <p:sp>
        <p:nvSpPr>
          <p:cNvPr id="9" name="Content Placeholder 8"/>
          <p:cNvSpPr>
            <a:spLocks noGrp="1"/>
          </p:cNvSpPr>
          <p:nvPr>
            <p:ph sz="quarter" idx="10"/>
          </p:nvPr>
        </p:nvSpPr>
        <p:spPr>
          <a:prstGeom prst="rect">
            <a:avLst/>
          </a:prstGeom>
        </p:spPr>
        <p:txBody>
          <a:bodyPr>
            <a:normAutofit/>
          </a:bodyPr>
          <a:lstStyle/>
          <a:p>
            <a:pPr marL="0" indent="0" eaLnBrk="1" hangingPunct="1">
              <a:buFont typeface="Wingdings" pitchFamily="2" charset="2"/>
              <a:buNone/>
              <a:defRPr/>
            </a:pPr>
            <a:r>
              <a:rPr lang="en-US" i="1" dirty="0" smtClean="0">
                <a:cs typeface="ＭＳ Ｐゴシック" charset="-128"/>
              </a:rPr>
              <a:t>“To create </a:t>
            </a:r>
            <a:r>
              <a:rPr lang="en-US" i="1" dirty="0">
                <a:cs typeface="ＭＳ Ｐゴシック" charset="-128"/>
              </a:rPr>
              <a:t>abstractions about the document tree beyond those specified by the document </a:t>
            </a:r>
            <a:r>
              <a:rPr lang="en-US" i="1" dirty="0" smtClean="0">
                <a:cs typeface="ＭＳ Ｐゴシック" charset="-128"/>
              </a:rPr>
              <a:t>language.”</a:t>
            </a:r>
          </a:p>
          <a:p>
            <a:pPr lvl="1" eaLnBrk="1" hangingPunct="1">
              <a:defRPr/>
            </a:pPr>
            <a:endParaRPr lang="en-US" dirty="0" smtClean="0"/>
          </a:p>
          <a:p>
            <a:pPr eaLnBrk="1" hangingPunct="1">
              <a:defRPr/>
            </a:pPr>
            <a:r>
              <a:rPr lang="en-US" dirty="0" smtClean="0"/>
              <a:t>:first-line </a:t>
            </a:r>
            <a:r>
              <a:rPr lang="en-US" dirty="0" smtClean="0">
                <a:sym typeface="Wingdings" panose="05000000000000000000" pitchFamily="2" charset="2"/>
              </a:rPr>
              <a:t></a:t>
            </a:r>
            <a:r>
              <a:rPr lang="en-US" dirty="0" smtClean="0"/>
              <a:t> </a:t>
            </a:r>
            <a:br>
              <a:rPr lang="en-US" dirty="0" smtClean="0"/>
            </a:br>
            <a:r>
              <a:rPr lang="en-US" dirty="0" smtClean="0">
                <a:effectLst>
                  <a:glow rad="228600">
                    <a:schemeClr val="accent2">
                      <a:satMod val="175000"/>
                      <a:alpha val="40000"/>
                    </a:schemeClr>
                  </a:glow>
                </a:effectLst>
              </a:rPr>
              <a:t>p:first-line { text-transform: uppercase }</a:t>
            </a:r>
          </a:p>
          <a:p>
            <a:pPr marL="339725" lvl="1" indent="0" eaLnBrk="1" hangingPunct="1">
              <a:buNone/>
              <a:defRPr/>
            </a:pPr>
            <a:r>
              <a:rPr lang="en-US" dirty="0" smtClean="0"/>
              <a:t>uppercase first displayed line of each "p" element</a:t>
            </a:r>
          </a:p>
          <a:p>
            <a:pPr eaLnBrk="1" hangingPunct="1">
              <a:defRPr/>
            </a:pPr>
            <a:r>
              <a:rPr lang="en-US" dirty="0" smtClean="0"/>
              <a:t>:first-letter </a:t>
            </a:r>
            <a:r>
              <a:rPr lang="en-US" dirty="0" smtClean="0">
                <a:sym typeface="Wingdings" pitchFamily="2" charset="2"/>
              </a:rPr>
              <a:t> </a:t>
            </a:r>
            <a:br>
              <a:rPr lang="en-US" dirty="0" smtClean="0">
                <a:sym typeface="Wingdings" pitchFamily="2" charset="2"/>
              </a:rPr>
            </a:br>
            <a:r>
              <a:rPr lang="en-US" dirty="0" smtClean="0">
                <a:effectLst>
                  <a:glow rad="228600">
                    <a:schemeClr val="accent2">
                      <a:satMod val="175000"/>
                      <a:alpha val="40000"/>
                    </a:schemeClr>
                  </a:glow>
                </a:effectLst>
              </a:rPr>
              <a:t>p:first-letter { font-size: 200% }</a:t>
            </a:r>
          </a:p>
          <a:p>
            <a:pPr marL="339725" lvl="1" indent="0" eaLnBrk="1" hangingPunct="1">
              <a:buNone/>
              <a:defRPr/>
            </a:pPr>
            <a:r>
              <a:rPr lang="en-US" dirty="0" smtClean="0"/>
              <a:t>large initial cap at beginning of "p" element</a:t>
            </a:r>
          </a:p>
          <a:p>
            <a:pPr eaLnBrk="1" hangingPunct="1">
              <a:defRPr/>
            </a:pPr>
            <a:r>
              <a:rPr lang="en-US" dirty="0" smtClean="0"/>
              <a:t>:before </a:t>
            </a:r>
            <a:r>
              <a:rPr lang="en-US" dirty="0" smtClean="0">
                <a:sym typeface="Wingdings" panose="05000000000000000000" pitchFamily="2" charset="2"/>
              </a:rPr>
              <a:t></a:t>
            </a:r>
            <a:r>
              <a:rPr lang="en-US" dirty="0" smtClean="0"/>
              <a:t> </a:t>
            </a:r>
            <a:br>
              <a:rPr lang="en-US" dirty="0" smtClean="0"/>
            </a:br>
            <a:r>
              <a:rPr lang="en-US" sz="2000" dirty="0" smtClean="0">
                <a:effectLst>
                  <a:glow rad="228600">
                    <a:schemeClr val="accent2">
                      <a:satMod val="175000"/>
                      <a:alpha val="40000"/>
                    </a:schemeClr>
                  </a:glow>
                </a:effectLst>
              </a:rPr>
              <a:t>h1:before {</a:t>
            </a:r>
            <a:r>
              <a:rPr lang="en-US" sz="2000" dirty="0">
                <a:effectLst>
                  <a:glow rad="228600">
                    <a:schemeClr val="accent2">
                      <a:satMod val="175000"/>
                      <a:alpha val="40000"/>
                    </a:schemeClr>
                  </a:glow>
                </a:effectLst>
              </a:rPr>
              <a:t>content: counter(</a:t>
            </a:r>
            <a:r>
              <a:rPr lang="en-US" sz="2000" dirty="0" err="1">
                <a:effectLst>
                  <a:glow rad="228600">
                    <a:schemeClr val="accent2">
                      <a:satMod val="175000"/>
                      <a:alpha val="40000"/>
                    </a:schemeClr>
                  </a:glow>
                </a:effectLst>
              </a:rPr>
              <a:t>chapno</a:t>
            </a:r>
            <a:r>
              <a:rPr lang="en-US" sz="2000" dirty="0">
                <a:effectLst>
                  <a:glow rad="228600">
                    <a:schemeClr val="accent2">
                      <a:satMod val="175000"/>
                      <a:alpha val="40000"/>
                    </a:schemeClr>
                  </a:glow>
                </a:effectLst>
              </a:rPr>
              <a:t>, upper-roman) ". "}</a:t>
            </a:r>
            <a:endParaRPr lang="en-US" dirty="0" smtClean="0">
              <a:effectLst>
                <a:glow rad="228600">
                  <a:schemeClr val="accent2">
                    <a:satMod val="175000"/>
                    <a:alpha val="40000"/>
                  </a:schemeClr>
                </a:glow>
              </a:effectLst>
            </a:endParaRPr>
          </a:p>
          <a:p>
            <a:pPr marL="339725" lvl="1" indent="0" eaLnBrk="1" hangingPunct="1">
              <a:buNone/>
              <a:defRPr/>
            </a:pPr>
            <a:r>
              <a:rPr lang="en-US" dirty="0" smtClean="0"/>
              <a:t>add a chapter number before the "h1" element</a:t>
            </a:r>
          </a:p>
          <a:p>
            <a:pPr lvl="1" eaLnBrk="1" hangingPunct="1">
              <a:defRPr/>
            </a:pPr>
            <a:endParaRPr lang="en-US" dirty="0"/>
          </a:p>
        </p:txBody>
      </p:sp>
      <p:sp>
        <p:nvSpPr>
          <p:cNvPr id="22532" name="Slide Number Placeholder 4"/>
          <p:cNvSpPr txBox="1">
            <a:spLocks noGrp="1"/>
          </p:cNvSpPr>
          <p:nvPr/>
        </p:nvSpPr>
        <p:spPr bwMode="auto">
          <a:xfrm>
            <a:off x="8505825" y="6553200"/>
            <a:ext cx="501650" cy="258763"/>
          </a:xfrm>
          <a:prstGeom prst="rect">
            <a:avLst/>
          </a:prstGeom>
          <a:noFill/>
          <a:ln w="9525">
            <a:noFill/>
            <a:miter lim="800000"/>
            <a:headEnd/>
            <a:tailEnd/>
          </a:ln>
        </p:spPr>
        <p:txBody>
          <a:bodyPr/>
          <a:lstStyle/>
          <a:p>
            <a:fld id="{2D53100E-9FF0-4E00-AEDC-012E99562029}" type="slidenum">
              <a:rPr lang="en-US" sz="1000">
                <a:solidFill>
                  <a:schemeClr val="bg1"/>
                </a:solidFill>
              </a:rPr>
              <a:pPr/>
              <a:t>100</a:t>
            </a:fld>
            <a:endParaRPr lang="en-US" sz="1000">
              <a:solidFill>
                <a:schemeClr val="bg1"/>
              </a:solidFill>
            </a:endParaRPr>
          </a:p>
        </p:txBody>
      </p:sp>
    </p:spTree>
    <p:extLst>
      <p:ext uri="{BB962C8B-B14F-4D97-AF65-F5344CB8AC3E}">
        <p14:creationId xmlns:p14="http://schemas.microsoft.com/office/powerpoint/2010/main" val="1448845797"/>
      </p:ext>
    </p:extLst>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eaLnBrk="1" hangingPunct="1"/>
            <a:r>
              <a:rPr lang="en-US" smtClean="0">
                <a:ea typeface="MS PGothic"/>
              </a:rPr>
              <a:t>Important Features Added with CSS3</a:t>
            </a:r>
          </a:p>
        </p:txBody>
      </p:sp>
      <p:sp>
        <p:nvSpPr>
          <p:cNvPr id="2" name="Date Placeholder 1"/>
          <p:cNvSpPr>
            <a:spLocks noGrp="1"/>
          </p:cNvSpPr>
          <p:nvPr>
            <p:ph type="dt" sz="half" idx="2"/>
          </p:nvPr>
        </p:nvSpPr>
        <p:spPr/>
        <p:txBody>
          <a:bodyPr/>
          <a:lstStyle/>
          <a:p>
            <a:r>
              <a:rPr lang="en-US" smtClean="0"/>
              <a:t>SWPC</a:t>
            </a:r>
            <a:endParaRPr lang="en-US" dirty="0"/>
          </a:p>
        </p:txBody>
      </p:sp>
      <p:sp>
        <p:nvSpPr>
          <p:cNvPr id="24580" name="Footer Placeholder 3"/>
          <p:cNvSpPr>
            <a:spLocks noGrp="1"/>
          </p:cNvSpPr>
          <p:nvPr>
            <p:ph type="ftr" sz="quarter" idx="3"/>
          </p:nvPr>
        </p:nvSpPr>
        <p:spPr bwMode="auto">
          <a:noFill/>
          <a:ln>
            <a:miter lim="800000"/>
            <a:headEnd/>
            <a:tailEnd/>
          </a:ln>
        </p:spPr>
        <p:txBody>
          <a:bodyPr/>
          <a:lstStyle/>
          <a:p>
            <a:r>
              <a:rPr lang="en-US" smtClean="0"/>
              <a:t>COLLABORATE. INNOVATE. ENRICH</a:t>
            </a:r>
          </a:p>
        </p:txBody>
      </p:sp>
      <p:sp>
        <p:nvSpPr>
          <p:cNvPr id="24579" name="Content Placeholder 2"/>
          <p:cNvSpPr>
            <a:spLocks noGrp="1"/>
          </p:cNvSpPr>
          <p:nvPr>
            <p:ph sz="quarter" idx="10"/>
          </p:nvPr>
        </p:nvSpPr>
        <p:spPr>
          <a:prstGeom prst="rect">
            <a:avLst/>
          </a:prstGeom>
        </p:spPr>
        <p:txBody>
          <a:bodyPr/>
          <a:lstStyle/>
          <a:p>
            <a:pPr eaLnBrk="1" hangingPunct="1"/>
            <a:r>
              <a:rPr lang="en-US" dirty="0" smtClean="0">
                <a:effectLst>
                  <a:glow rad="228600">
                    <a:schemeClr val="accent4">
                      <a:satMod val="175000"/>
                      <a:alpha val="40000"/>
                    </a:schemeClr>
                  </a:glow>
                </a:effectLst>
                <a:ea typeface="MS PGothic"/>
              </a:rPr>
              <a:t>Box and Text Effects</a:t>
            </a:r>
          </a:p>
          <a:p>
            <a:pPr lvl="1" eaLnBrk="1" hangingPunct="1"/>
            <a:r>
              <a:rPr lang="en-US" dirty="0" smtClean="0">
                <a:ea typeface="MS PGothic"/>
              </a:rPr>
              <a:t>shadows, outlines, rounded corners, rotate, etc.</a:t>
            </a:r>
          </a:p>
          <a:p>
            <a:r>
              <a:rPr lang="en-US" altLang="ja-JP" dirty="0">
                <a:effectLst>
                  <a:glow rad="228600">
                    <a:schemeClr val="accent4">
                      <a:satMod val="175000"/>
                      <a:alpha val="40000"/>
                    </a:schemeClr>
                  </a:glow>
                </a:effectLst>
                <a:ea typeface="MS PGothic"/>
              </a:rPr>
              <a:t>Multi-column Layout</a:t>
            </a:r>
          </a:p>
          <a:p>
            <a:pPr lvl="1" eaLnBrk="1" hangingPunct="1"/>
            <a:r>
              <a:rPr lang="en-US" dirty="0" smtClean="0">
                <a:ea typeface="MS PGothic"/>
              </a:rPr>
              <a:t>number of columns, rule width, etc.</a:t>
            </a:r>
          </a:p>
          <a:p>
            <a:r>
              <a:rPr lang="en-US" altLang="ja-JP" dirty="0">
                <a:effectLst>
                  <a:glow rad="228600">
                    <a:schemeClr val="accent4">
                      <a:satMod val="175000"/>
                      <a:alpha val="40000"/>
                    </a:schemeClr>
                  </a:glow>
                </a:effectLst>
                <a:ea typeface="MS PGothic"/>
              </a:rPr>
              <a:t>Animation and Transitions</a:t>
            </a:r>
          </a:p>
          <a:p>
            <a:pPr lvl="1" eaLnBrk="1" hangingPunct="1"/>
            <a:r>
              <a:rPr lang="en-US" dirty="0" smtClean="0">
                <a:ea typeface="MS PGothic"/>
              </a:rPr>
              <a:t>rate and cycles</a:t>
            </a:r>
          </a:p>
          <a:p>
            <a:pPr eaLnBrk="1" hangingPunct="1"/>
            <a:r>
              <a:rPr lang="en-US" altLang="ja-JP" dirty="0">
                <a:effectLst>
                  <a:glow rad="228600">
                    <a:schemeClr val="accent4">
                      <a:satMod val="175000"/>
                      <a:alpha val="40000"/>
                    </a:schemeClr>
                  </a:glow>
                </a:effectLst>
                <a:ea typeface="MS PGothic"/>
              </a:rPr>
              <a:t>Gradients and Opacity</a:t>
            </a:r>
          </a:p>
          <a:p>
            <a:pPr lvl="1" eaLnBrk="1" hangingPunct="1"/>
            <a:r>
              <a:rPr lang="en-US" dirty="0" smtClean="0">
                <a:ea typeface="MS PGothic"/>
              </a:rPr>
              <a:t>radial and linear, multiple stops</a:t>
            </a:r>
          </a:p>
          <a:p>
            <a:r>
              <a:rPr lang="en-US" altLang="ja-JP" dirty="0">
                <a:effectLst>
                  <a:glow rad="228600">
                    <a:schemeClr val="accent4">
                      <a:satMod val="175000"/>
                      <a:alpha val="40000"/>
                    </a:schemeClr>
                  </a:glow>
                </a:effectLst>
                <a:ea typeface="MS PGothic"/>
              </a:rPr>
              <a:t>Reflections and Transformations</a:t>
            </a:r>
          </a:p>
          <a:p>
            <a:pPr lvl="1" eaLnBrk="1" hangingPunct="1"/>
            <a:r>
              <a:rPr lang="en-US" dirty="0" smtClean="0">
                <a:ea typeface="MS PGothic"/>
              </a:rPr>
              <a:t>scale, rotate, skew, move page elements</a:t>
            </a:r>
          </a:p>
          <a:p>
            <a:r>
              <a:rPr lang="en-US" altLang="ja-JP" dirty="0">
                <a:effectLst>
                  <a:glow rad="228600">
                    <a:schemeClr val="accent4">
                      <a:satMod val="175000"/>
                      <a:alpha val="40000"/>
                    </a:schemeClr>
                  </a:glow>
                </a:effectLst>
                <a:ea typeface="MS PGothic"/>
              </a:rPr>
              <a:t>Web Fonts </a:t>
            </a:r>
          </a:p>
          <a:p>
            <a:pPr lvl="1" eaLnBrk="1" hangingPunct="1"/>
            <a:r>
              <a:rPr lang="en-US" dirty="0" smtClean="0">
                <a:ea typeface="MS PGothic"/>
                <a:hlinkClick r:id="rId3"/>
              </a:rPr>
              <a:t>code.google.com/</a:t>
            </a:r>
            <a:r>
              <a:rPr lang="en-US" dirty="0" err="1" smtClean="0">
                <a:ea typeface="MS PGothic"/>
                <a:hlinkClick r:id="rId3"/>
              </a:rPr>
              <a:t>webfonts</a:t>
            </a:r>
            <a:r>
              <a:rPr lang="en-US" dirty="0" smtClean="0">
                <a:ea typeface="MS PGothic"/>
              </a:rPr>
              <a:t> </a:t>
            </a:r>
          </a:p>
        </p:txBody>
      </p:sp>
      <p:sp>
        <p:nvSpPr>
          <p:cNvPr id="6" name="Slide Number Placeholder 22"/>
          <p:cNvSpPr>
            <a:spLocks noGrp="1"/>
          </p:cNvSpPr>
          <p:nvPr>
            <p:ph type="sldNum" sz="quarter" idx="4"/>
          </p:nvPr>
        </p:nvSpPr>
        <p:spPr>
          <a:prstGeom prst="rect">
            <a:avLst/>
          </a:prstGeom>
        </p:spPr>
        <p:txBody>
          <a:bodyPr/>
          <a:lstStyle/>
          <a:p>
            <a:pPr>
              <a:defRPr/>
            </a:pPr>
            <a:fld id="{3012CE1C-5FD1-4207-9843-C5E4ED031A23}" type="slidenum">
              <a:rPr lang="en-US"/>
              <a:pPr>
                <a:defRPr/>
              </a:pPr>
              <a:t>101</a:t>
            </a:fld>
            <a:endParaRPr lang="en-US" dirty="0"/>
          </a:p>
        </p:txBody>
      </p:sp>
      <p:sp>
        <p:nvSpPr>
          <p:cNvPr id="24581" name="Slide Number Placeholder 4"/>
          <p:cNvSpPr txBox="1">
            <a:spLocks noGrp="1"/>
          </p:cNvSpPr>
          <p:nvPr/>
        </p:nvSpPr>
        <p:spPr bwMode="auto">
          <a:xfrm>
            <a:off x="8505825" y="6553200"/>
            <a:ext cx="501650" cy="258763"/>
          </a:xfrm>
          <a:prstGeom prst="rect">
            <a:avLst/>
          </a:prstGeom>
          <a:noFill/>
          <a:ln w="9525">
            <a:noFill/>
            <a:miter lim="800000"/>
            <a:headEnd/>
            <a:tailEnd/>
          </a:ln>
        </p:spPr>
        <p:txBody>
          <a:bodyPr/>
          <a:lstStyle/>
          <a:p>
            <a:fld id="{7561D7E2-3705-4F76-AF57-D4194F5D10A4}" type="slidenum">
              <a:rPr lang="en-US" sz="1000">
                <a:solidFill>
                  <a:schemeClr val="bg1"/>
                </a:solidFill>
              </a:rPr>
              <a:pPr/>
              <a:t>101</a:t>
            </a:fld>
            <a:endParaRPr lang="en-US" sz="1000">
              <a:solidFill>
                <a:schemeClr val="bg1"/>
              </a:solidFill>
            </a:endParaRPr>
          </a:p>
        </p:txBody>
      </p:sp>
    </p:spTree>
    <p:extLst>
      <p:ext uri="{BB962C8B-B14F-4D97-AF65-F5344CB8AC3E}">
        <p14:creationId xmlns:p14="http://schemas.microsoft.com/office/powerpoint/2010/main" val="633610079"/>
      </p:ext>
    </p:extLst>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eaLnBrk="1" hangingPunct="1"/>
            <a:r>
              <a:rPr lang="en-US" smtClean="0">
                <a:ea typeface="MS PGothic"/>
              </a:rPr>
              <a:t>Tools to Understand and Build CSS Rules</a:t>
            </a:r>
            <a:endParaRPr lang="en-US" smtClean="0">
              <a:ea typeface="MS PGothic"/>
              <a:hlinkClick r:id="rId3"/>
            </a:endParaRPr>
          </a:p>
        </p:txBody>
      </p:sp>
      <p:sp>
        <p:nvSpPr>
          <p:cNvPr id="2" name="Date Placeholder 1"/>
          <p:cNvSpPr>
            <a:spLocks noGrp="1"/>
          </p:cNvSpPr>
          <p:nvPr>
            <p:ph type="dt" sz="half" idx="2"/>
          </p:nvPr>
        </p:nvSpPr>
        <p:spPr/>
        <p:txBody>
          <a:bodyPr/>
          <a:lstStyle/>
          <a:p>
            <a:r>
              <a:rPr lang="en-US" smtClean="0"/>
              <a:t>SWPC</a:t>
            </a:r>
            <a:endParaRPr lang="en-US" dirty="0"/>
          </a:p>
        </p:txBody>
      </p:sp>
      <p:sp>
        <p:nvSpPr>
          <p:cNvPr id="26628" name="Footer Placeholder 3"/>
          <p:cNvSpPr>
            <a:spLocks noGrp="1"/>
          </p:cNvSpPr>
          <p:nvPr>
            <p:ph type="ftr" sz="quarter" idx="3"/>
          </p:nvPr>
        </p:nvSpPr>
        <p:spPr bwMode="auto">
          <a:noFill/>
          <a:ln>
            <a:miter lim="800000"/>
            <a:headEnd/>
            <a:tailEnd/>
          </a:ln>
        </p:spPr>
        <p:txBody>
          <a:bodyPr/>
          <a:lstStyle/>
          <a:p>
            <a:r>
              <a:rPr lang="en-US" smtClean="0"/>
              <a:t>COLLABORATE. INNOVATE. ENRICH</a:t>
            </a:r>
          </a:p>
        </p:txBody>
      </p:sp>
      <p:sp>
        <p:nvSpPr>
          <p:cNvPr id="26627" name="Content Placeholder 2"/>
          <p:cNvSpPr>
            <a:spLocks noGrp="1"/>
          </p:cNvSpPr>
          <p:nvPr>
            <p:ph sz="quarter" idx="10"/>
          </p:nvPr>
        </p:nvSpPr>
        <p:spPr>
          <a:prstGeom prst="rect">
            <a:avLst/>
          </a:prstGeom>
        </p:spPr>
        <p:txBody>
          <a:bodyPr/>
          <a:lstStyle/>
          <a:p>
            <a:pPr eaLnBrk="1" hangingPunct="1"/>
            <a:r>
              <a:rPr lang="en-US" smtClean="0">
                <a:ea typeface="MS PGothic"/>
                <a:hlinkClick r:id="rId4"/>
              </a:rPr>
              <a:t>www.css3.info</a:t>
            </a:r>
            <a:endParaRPr lang="en-US" smtClean="0">
              <a:ea typeface="MS PGothic"/>
              <a:hlinkClick r:id=""/>
            </a:endParaRPr>
          </a:p>
          <a:p>
            <a:pPr eaLnBrk="1" hangingPunct="1"/>
            <a:r>
              <a:rPr lang="en-US" smtClean="0">
                <a:ea typeface="MS PGothic"/>
                <a:hlinkClick r:id=""/>
              </a:rPr>
              <a:t>css3please.com</a:t>
            </a:r>
            <a:endParaRPr lang="en-US" smtClean="0">
              <a:ea typeface="MS PGothic"/>
            </a:endParaRPr>
          </a:p>
          <a:p>
            <a:pPr eaLnBrk="1" hangingPunct="1"/>
            <a:r>
              <a:rPr lang="en-US" smtClean="0">
                <a:ea typeface="MS PGothic"/>
                <a:hlinkClick r:id="rId5"/>
              </a:rPr>
              <a:t>css3generator.com</a:t>
            </a:r>
            <a:endParaRPr lang="en-US" smtClean="0">
              <a:ea typeface="MS PGothic"/>
            </a:endParaRPr>
          </a:p>
          <a:p>
            <a:pPr eaLnBrk="1" hangingPunct="1"/>
            <a:r>
              <a:rPr lang="en-US" smtClean="0">
                <a:ea typeface="MS PGothic"/>
                <a:hlinkClick r:id="rId6"/>
              </a:rPr>
              <a:t>westciv.com/tools/</a:t>
            </a:r>
            <a:endParaRPr lang="en-US" smtClean="0">
              <a:ea typeface="MS PGothic"/>
            </a:endParaRPr>
          </a:p>
        </p:txBody>
      </p:sp>
      <p:sp>
        <p:nvSpPr>
          <p:cNvPr id="7" name="Slide Number Placeholder 22"/>
          <p:cNvSpPr>
            <a:spLocks noGrp="1"/>
          </p:cNvSpPr>
          <p:nvPr>
            <p:ph type="sldNum" sz="quarter" idx="4"/>
          </p:nvPr>
        </p:nvSpPr>
        <p:spPr>
          <a:prstGeom prst="rect">
            <a:avLst/>
          </a:prstGeom>
        </p:spPr>
        <p:txBody>
          <a:bodyPr/>
          <a:lstStyle/>
          <a:p>
            <a:pPr>
              <a:defRPr/>
            </a:pPr>
            <a:fld id="{E475F1A5-DD8F-4AA9-8043-5634A423FB63}" type="slidenum">
              <a:rPr lang="en-US"/>
              <a:pPr>
                <a:defRPr/>
              </a:pPr>
              <a:t>102</a:t>
            </a:fld>
            <a:endParaRPr lang="en-US" dirty="0"/>
          </a:p>
        </p:txBody>
      </p:sp>
      <p:sp>
        <p:nvSpPr>
          <p:cNvPr id="26629" name="Slide Number Placeholder 4"/>
          <p:cNvSpPr txBox="1">
            <a:spLocks noGrp="1"/>
          </p:cNvSpPr>
          <p:nvPr/>
        </p:nvSpPr>
        <p:spPr bwMode="auto">
          <a:xfrm>
            <a:off x="8505825" y="6553200"/>
            <a:ext cx="501650" cy="258763"/>
          </a:xfrm>
          <a:prstGeom prst="rect">
            <a:avLst/>
          </a:prstGeom>
          <a:noFill/>
          <a:ln w="9525">
            <a:noFill/>
            <a:miter lim="800000"/>
            <a:headEnd/>
            <a:tailEnd/>
          </a:ln>
        </p:spPr>
        <p:txBody>
          <a:bodyPr/>
          <a:lstStyle/>
          <a:p>
            <a:fld id="{41C1FE68-DB12-42E5-97BF-5092C3C2B9D7}" type="slidenum">
              <a:rPr lang="en-US" sz="1000">
                <a:solidFill>
                  <a:schemeClr val="bg1"/>
                </a:solidFill>
              </a:rPr>
              <a:pPr/>
              <a:t>102</a:t>
            </a:fld>
            <a:endParaRPr lang="en-US" sz="1000">
              <a:solidFill>
                <a:schemeClr val="bg1"/>
              </a:solidFill>
            </a:endParaRPr>
          </a:p>
        </p:txBody>
      </p:sp>
      <p:pic>
        <p:nvPicPr>
          <p:cNvPr id="1028" name="Picture 4"/>
          <p:cNvPicPr>
            <a:picLocks noChangeAspect="1" noChangeArrowheads="1"/>
          </p:cNvPicPr>
          <p:nvPr/>
        </p:nvPicPr>
        <p:blipFill>
          <a:blip r:embed="rId7" cstate="print">
            <a:clrChange>
              <a:clrFrom>
                <a:srgbClr val="F9F6E1"/>
              </a:clrFrom>
              <a:clrTo>
                <a:srgbClr val="F9F6E1">
                  <a:alpha val="0"/>
                </a:srgbClr>
              </a:clrTo>
            </a:clrChange>
          </a:blip>
          <a:srcRect/>
          <a:stretch>
            <a:fillRect/>
          </a:stretch>
        </p:blipFill>
        <p:spPr bwMode="auto">
          <a:xfrm>
            <a:off x="4154488" y="1012825"/>
            <a:ext cx="4772025" cy="2749550"/>
          </a:xfrm>
          <a:prstGeom prst="rect">
            <a:avLst/>
          </a:prstGeom>
          <a:ln>
            <a:noFill/>
          </a:ln>
          <a:effectLst>
            <a:outerShdw blurRad="190500" algn="tl" rotWithShape="0">
              <a:srgbClr val="000000">
                <a:alpha val="70000"/>
              </a:srgbClr>
            </a:outerShdw>
          </a:effectLst>
          <a:extLst/>
        </p:spPr>
      </p:pic>
      <p:pic>
        <p:nvPicPr>
          <p:cNvPr id="1027" name="Picture 3"/>
          <p:cNvPicPr>
            <a:picLocks noChangeAspect="1" noChangeArrowheads="1"/>
          </p:cNvPicPr>
          <p:nvPr/>
        </p:nvPicPr>
        <p:blipFill>
          <a:blip r:embed="rId8" cstate="print"/>
          <a:srcRect/>
          <a:stretch>
            <a:fillRect/>
          </a:stretch>
        </p:blipFill>
        <p:spPr bwMode="auto">
          <a:xfrm>
            <a:off x="295275" y="3292475"/>
            <a:ext cx="7829550" cy="2719388"/>
          </a:xfrm>
          <a:prstGeom prst="rect">
            <a:avLst/>
          </a:prstGeom>
          <a:ln>
            <a:noFill/>
          </a:ln>
          <a:effectLst>
            <a:outerShdw blurRad="190500" algn="tl" rotWithShape="0">
              <a:srgbClr val="000000">
                <a:alpha val="70000"/>
              </a:srgbClr>
            </a:outerShdw>
          </a:effectLst>
          <a:extLst/>
        </p:spPr>
      </p:pic>
    </p:spTree>
    <p:extLst>
      <p:ext uri="{BB962C8B-B14F-4D97-AF65-F5344CB8AC3E}">
        <p14:creationId xmlns:p14="http://schemas.microsoft.com/office/powerpoint/2010/main" val="4207773591"/>
      </p:ext>
    </p:extLst>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r>
              <a:rPr lang="en-US" smtClean="0">
                <a:ea typeface="MS PGothic"/>
              </a:rPr>
              <a:t>CSS Gradient Tools and more…</a:t>
            </a:r>
          </a:p>
        </p:txBody>
      </p:sp>
      <p:sp>
        <p:nvSpPr>
          <p:cNvPr id="2" name="Date Placeholder 1"/>
          <p:cNvSpPr>
            <a:spLocks noGrp="1"/>
          </p:cNvSpPr>
          <p:nvPr>
            <p:ph type="dt" sz="half" idx="2"/>
          </p:nvPr>
        </p:nvSpPr>
        <p:spPr/>
        <p:txBody>
          <a:bodyPr/>
          <a:lstStyle/>
          <a:p>
            <a:r>
              <a:rPr lang="en-US" smtClean="0"/>
              <a:t>SWPC</a:t>
            </a:r>
            <a:endParaRPr lang="en-US" dirty="0"/>
          </a:p>
        </p:txBody>
      </p:sp>
      <p:sp>
        <p:nvSpPr>
          <p:cNvPr id="28676" name="Footer Placeholder 3"/>
          <p:cNvSpPr>
            <a:spLocks noGrp="1"/>
          </p:cNvSpPr>
          <p:nvPr>
            <p:ph type="ftr" sz="quarter" idx="3"/>
          </p:nvPr>
        </p:nvSpPr>
        <p:spPr bwMode="auto">
          <a:noFill/>
          <a:ln>
            <a:miter lim="800000"/>
            <a:headEnd/>
            <a:tailEnd/>
          </a:ln>
        </p:spPr>
        <p:txBody>
          <a:bodyPr/>
          <a:lstStyle/>
          <a:p>
            <a:r>
              <a:rPr lang="en-US" smtClean="0"/>
              <a:t>COLLABORATE. INNOVATE. ENRICH</a:t>
            </a:r>
          </a:p>
        </p:txBody>
      </p:sp>
      <p:sp>
        <p:nvSpPr>
          <p:cNvPr id="28675" name="Content Placeholder 2"/>
          <p:cNvSpPr>
            <a:spLocks noGrp="1"/>
          </p:cNvSpPr>
          <p:nvPr>
            <p:ph sz="quarter" idx="10"/>
          </p:nvPr>
        </p:nvSpPr>
        <p:spPr>
          <a:prstGeom prst="rect">
            <a:avLst/>
          </a:prstGeom>
        </p:spPr>
        <p:txBody>
          <a:bodyPr/>
          <a:lstStyle/>
          <a:p>
            <a:pPr eaLnBrk="1" hangingPunct="1"/>
            <a:r>
              <a:rPr lang="en-US" smtClean="0">
                <a:ea typeface="MS PGothic"/>
                <a:hlinkClick r:id="rId3"/>
              </a:rPr>
              <a:t>gradients.glrzad.com</a:t>
            </a:r>
            <a:endParaRPr lang="en-US" smtClean="0">
              <a:ea typeface="MS PGothic"/>
            </a:endParaRPr>
          </a:p>
          <a:p>
            <a:pPr eaLnBrk="1" hangingPunct="1"/>
            <a:r>
              <a:rPr lang="en-US" smtClean="0">
                <a:ea typeface="MS PGothic"/>
                <a:hlinkClick r:id="rId4"/>
              </a:rPr>
              <a:t>display-inline.fr/projects/css-gradient</a:t>
            </a:r>
            <a:endParaRPr lang="en-US" smtClean="0">
              <a:ea typeface="MS PGothic"/>
            </a:endParaRPr>
          </a:p>
        </p:txBody>
      </p:sp>
      <p:sp>
        <p:nvSpPr>
          <p:cNvPr id="7" name="Slide Number Placeholder 22"/>
          <p:cNvSpPr>
            <a:spLocks noGrp="1"/>
          </p:cNvSpPr>
          <p:nvPr>
            <p:ph type="sldNum" sz="quarter" idx="4"/>
          </p:nvPr>
        </p:nvSpPr>
        <p:spPr>
          <a:prstGeom prst="rect">
            <a:avLst/>
          </a:prstGeom>
        </p:spPr>
        <p:txBody>
          <a:bodyPr/>
          <a:lstStyle/>
          <a:p>
            <a:pPr>
              <a:defRPr/>
            </a:pPr>
            <a:fld id="{EE3E9BED-9985-4B95-ACF7-D82EA5E5C6CA}" type="slidenum">
              <a:rPr lang="en-US"/>
              <a:pPr>
                <a:defRPr/>
              </a:pPr>
              <a:t>103</a:t>
            </a:fld>
            <a:endParaRPr lang="en-US" dirty="0"/>
          </a:p>
        </p:txBody>
      </p:sp>
      <p:sp>
        <p:nvSpPr>
          <p:cNvPr id="28677" name="Slide Number Placeholder 4"/>
          <p:cNvSpPr txBox="1">
            <a:spLocks noGrp="1"/>
          </p:cNvSpPr>
          <p:nvPr/>
        </p:nvSpPr>
        <p:spPr bwMode="auto">
          <a:xfrm>
            <a:off x="8505825" y="6553200"/>
            <a:ext cx="501650" cy="258763"/>
          </a:xfrm>
          <a:prstGeom prst="rect">
            <a:avLst/>
          </a:prstGeom>
          <a:noFill/>
          <a:ln w="9525">
            <a:noFill/>
            <a:miter lim="800000"/>
            <a:headEnd/>
            <a:tailEnd/>
          </a:ln>
        </p:spPr>
        <p:txBody>
          <a:bodyPr/>
          <a:lstStyle/>
          <a:p>
            <a:fld id="{5FB59994-EA25-407F-81BA-37832DBE0E91}" type="slidenum">
              <a:rPr lang="en-US" sz="1000">
                <a:solidFill>
                  <a:schemeClr val="bg1"/>
                </a:solidFill>
              </a:rPr>
              <a:pPr/>
              <a:t>103</a:t>
            </a:fld>
            <a:endParaRPr lang="en-US" sz="1000">
              <a:solidFill>
                <a:schemeClr val="bg1"/>
              </a:solidFill>
            </a:endParaRPr>
          </a:p>
        </p:txBody>
      </p:sp>
      <p:pic>
        <p:nvPicPr>
          <p:cNvPr id="8194" name="Picture 2"/>
          <p:cNvPicPr>
            <a:picLocks noChangeAspect="1" noChangeArrowheads="1"/>
          </p:cNvPicPr>
          <p:nvPr/>
        </p:nvPicPr>
        <p:blipFill rotWithShape="1">
          <a:blip r:embed="rId5" cstate="print"/>
          <a:srcRect b="29479"/>
          <a:stretch/>
        </p:blipFill>
        <p:spPr bwMode="auto">
          <a:xfrm>
            <a:off x="684213" y="2353545"/>
            <a:ext cx="7815262" cy="3743325"/>
          </a:xfrm>
          <a:prstGeom prst="rect">
            <a:avLst/>
          </a:prstGeom>
          <a:ln>
            <a:noFill/>
          </a:ln>
          <a:effectLst>
            <a:outerShdw blurRad="190500" algn="tl" rotWithShape="0">
              <a:srgbClr val="000000">
                <a:alpha val="70000"/>
              </a:srgbClr>
            </a:outerShdw>
          </a:effectLst>
          <a:extLst/>
        </p:spPr>
      </p:pic>
    </p:spTree>
    <p:extLst>
      <p:ext uri="{BB962C8B-B14F-4D97-AF65-F5344CB8AC3E}">
        <p14:creationId xmlns:p14="http://schemas.microsoft.com/office/powerpoint/2010/main" val="3984203764"/>
      </p:ext>
    </p:extLst>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pPr eaLnBrk="1" hangingPunct="1"/>
            <a:r>
              <a:rPr lang="en-US" smtClean="0">
                <a:ea typeface="MS PGothic"/>
              </a:rPr>
              <a:t>Some CSS References to Get Started </a:t>
            </a:r>
            <a:br>
              <a:rPr lang="en-US" smtClean="0">
                <a:ea typeface="MS PGothic"/>
              </a:rPr>
            </a:br>
            <a:r>
              <a:rPr lang="en-US" smtClean="0">
                <a:ea typeface="MS PGothic"/>
              </a:rPr>
              <a:t>(in no particular order or preference)</a:t>
            </a:r>
          </a:p>
        </p:txBody>
      </p:sp>
      <p:sp>
        <p:nvSpPr>
          <p:cNvPr id="2" name="Date Placeholder 1"/>
          <p:cNvSpPr>
            <a:spLocks noGrp="1"/>
          </p:cNvSpPr>
          <p:nvPr>
            <p:ph type="dt" sz="half" idx="2"/>
          </p:nvPr>
        </p:nvSpPr>
        <p:spPr/>
        <p:txBody>
          <a:bodyPr/>
          <a:lstStyle/>
          <a:p>
            <a:r>
              <a:rPr lang="en-US" smtClean="0"/>
              <a:t>SWPC</a:t>
            </a:r>
            <a:endParaRPr lang="en-US" dirty="0"/>
          </a:p>
        </p:txBody>
      </p:sp>
      <p:sp>
        <p:nvSpPr>
          <p:cNvPr id="30724" name="Footer Placeholder 3"/>
          <p:cNvSpPr>
            <a:spLocks noGrp="1"/>
          </p:cNvSpPr>
          <p:nvPr>
            <p:ph type="ftr" sz="quarter" idx="3"/>
          </p:nvPr>
        </p:nvSpPr>
        <p:spPr bwMode="auto">
          <a:noFill/>
          <a:ln>
            <a:miter lim="800000"/>
            <a:headEnd/>
            <a:tailEnd/>
          </a:ln>
        </p:spPr>
        <p:txBody>
          <a:bodyPr/>
          <a:lstStyle/>
          <a:p>
            <a:r>
              <a:rPr lang="en-US" smtClean="0"/>
              <a:t>COLLABORATE. INNOVATE. ENRICH</a:t>
            </a:r>
          </a:p>
        </p:txBody>
      </p:sp>
      <p:sp>
        <p:nvSpPr>
          <p:cNvPr id="30723" name="Content Placeholder 2"/>
          <p:cNvSpPr>
            <a:spLocks noGrp="1"/>
          </p:cNvSpPr>
          <p:nvPr>
            <p:ph sz="quarter" idx="10"/>
          </p:nvPr>
        </p:nvSpPr>
        <p:spPr>
          <a:prstGeom prst="rect">
            <a:avLst/>
          </a:prstGeom>
        </p:spPr>
        <p:txBody>
          <a:bodyPr anchor="ctr"/>
          <a:lstStyle/>
          <a:p>
            <a:pPr eaLnBrk="1" hangingPunct="1"/>
            <a:r>
              <a:rPr lang="en-US" dirty="0" smtClean="0">
                <a:ea typeface="MS PGothic"/>
                <a:hlinkClick r:id="rId3"/>
              </a:rPr>
              <a:t>htmlhelp.com/reference/</a:t>
            </a:r>
            <a:r>
              <a:rPr lang="en-US" dirty="0" err="1" smtClean="0">
                <a:ea typeface="MS PGothic"/>
                <a:hlinkClick r:id="rId3"/>
              </a:rPr>
              <a:t>css</a:t>
            </a:r>
            <a:endParaRPr lang="en-US" dirty="0" smtClean="0">
              <a:ea typeface="MS PGothic"/>
            </a:endParaRPr>
          </a:p>
          <a:p>
            <a:pPr eaLnBrk="1" hangingPunct="1"/>
            <a:r>
              <a:rPr lang="en-US" dirty="0" smtClean="0">
                <a:ea typeface="MS PGothic"/>
                <a:hlinkClick r:id="rId4"/>
              </a:rPr>
              <a:t>www.w3.org/MarkUp/Guide/Style</a:t>
            </a:r>
            <a:endParaRPr lang="en-US" dirty="0" smtClean="0">
              <a:ea typeface="MS PGothic"/>
            </a:endParaRPr>
          </a:p>
          <a:p>
            <a:pPr eaLnBrk="1" hangingPunct="1"/>
            <a:r>
              <a:rPr lang="en-US" dirty="0" smtClean="0">
                <a:ea typeface="MS PGothic"/>
                <a:hlinkClick r:id="rId5"/>
              </a:rPr>
              <a:t>www.w3schools.com/css/css_intro.asp</a:t>
            </a:r>
            <a:r>
              <a:rPr lang="en-US" dirty="0" smtClean="0">
                <a:ea typeface="MS PGothic"/>
              </a:rPr>
              <a:t> </a:t>
            </a:r>
          </a:p>
          <a:p>
            <a:pPr eaLnBrk="1" hangingPunct="1"/>
            <a:r>
              <a:rPr lang="en-US" dirty="0" smtClean="0">
                <a:ea typeface="MS PGothic"/>
                <a:hlinkClick r:id="rId6"/>
              </a:rPr>
              <a:t>en.wikipedia.org/wiki/</a:t>
            </a:r>
            <a:r>
              <a:rPr lang="en-US" dirty="0" err="1" smtClean="0">
                <a:ea typeface="MS PGothic"/>
                <a:hlinkClick r:id="rId6"/>
              </a:rPr>
              <a:t>Cascading_Style_Sheets</a:t>
            </a:r>
            <a:endParaRPr lang="en-US" dirty="0" smtClean="0">
              <a:ea typeface="MS PGothic"/>
            </a:endParaRPr>
          </a:p>
          <a:p>
            <a:pPr eaLnBrk="1" hangingPunct="1"/>
            <a:r>
              <a:rPr lang="en-US" dirty="0" smtClean="0">
                <a:ea typeface="MS PGothic"/>
                <a:hlinkClick r:id="rId7"/>
              </a:rPr>
              <a:t>www.addedbytes.com/cheat-sheets/</a:t>
            </a:r>
            <a:endParaRPr lang="en-US" dirty="0" smtClean="0">
              <a:ea typeface="MS PGothic"/>
            </a:endParaRPr>
          </a:p>
          <a:p>
            <a:pPr eaLnBrk="1" hangingPunct="1"/>
            <a:r>
              <a:rPr lang="en-US" dirty="0" smtClean="0">
                <a:ea typeface="MS PGothic"/>
                <a:hlinkClick r:id="rId8"/>
              </a:rPr>
              <a:t>www.w3avenue.com/2009/06/22/css3-unleashed-tips-tricks-and-techniques/</a:t>
            </a:r>
            <a:endParaRPr lang="en-US" dirty="0" smtClean="0">
              <a:ea typeface="MS PGothic"/>
            </a:endParaRPr>
          </a:p>
          <a:p>
            <a:pPr eaLnBrk="1" hangingPunct="1"/>
            <a:r>
              <a:rPr lang="en-US" dirty="0" smtClean="0">
                <a:ea typeface="MS PGothic"/>
                <a:hlinkClick r:id="rId9"/>
              </a:rPr>
              <a:t>www.w3avenue.com/2009/05/04/list-of-really-useful-tools-for-css-developers/</a:t>
            </a:r>
            <a:endParaRPr lang="en-US" dirty="0" smtClean="0">
              <a:ea typeface="MS PGothic"/>
            </a:endParaRPr>
          </a:p>
          <a:p>
            <a:pPr eaLnBrk="1" hangingPunct="1"/>
            <a:r>
              <a:rPr lang="en-US" dirty="0" smtClean="0">
                <a:ea typeface="MS PGothic"/>
                <a:hlinkClick r:id="rId10"/>
              </a:rPr>
              <a:t>www.webdirections.org/blog/html5-selectors-api-its-like-a-swiss-army-knife-for-the-dom/</a:t>
            </a:r>
            <a:endParaRPr lang="en-US" dirty="0" smtClean="0">
              <a:ea typeface="MS PGothic"/>
            </a:endParaRPr>
          </a:p>
        </p:txBody>
      </p:sp>
      <p:sp>
        <p:nvSpPr>
          <p:cNvPr id="6" name="Slide Number Placeholder 22"/>
          <p:cNvSpPr>
            <a:spLocks noGrp="1"/>
          </p:cNvSpPr>
          <p:nvPr>
            <p:ph type="sldNum" sz="quarter" idx="4"/>
          </p:nvPr>
        </p:nvSpPr>
        <p:spPr>
          <a:prstGeom prst="rect">
            <a:avLst/>
          </a:prstGeom>
        </p:spPr>
        <p:txBody>
          <a:bodyPr/>
          <a:lstStyle/>
          <a:p>
            <a:pPr>
              <a:defRPr/>
            </a:pPr>
            <a:fld id="{C2D983D1-F4B2-411B-9168-89F97DFAE920}" type="slidenum">
              <a:rPr lang="en-US"/>
              <a:pPr>
                <a:defRPr/>
              </a:pPr>
              <a:t>104</a:t>
            </a:fld>
            <a:endParaRPr lang="en-US" dirty="0"/>
          </a:p>
        </p:txBody>
      </p:sp>
      <p:sp>
        <p:nvSpPr>
          <p:cNvPr id="30725" name="Slide Number Placeholder 4"/>
          <p:cNvSpPr txBox="1">
            <a:spLocks noGrp="1"/>
          </p:cNvSpPr>
          <p:nvPr/>
        </p:nvSpPr>
        <p:spPr bwMode="auto">
          <a:xfrm>
            <a:off x="8505825" y="6553200"/>
            <a:ext cx="501650" cy="258763"/>
          </a:xfrm>
          <a:prstGeom prst="rect">
            <a:avLst/>
          </a:prstGeom>
          <a:noFill/>
          <a:ln w="9525">
            <a:noFill/>
            <a:miter lim="800000"/>
            <a:headEnd/>
            <a:tailEnd/>
          </a:ln>
        </p:spPr>
        <p:txBody>
          <a:bodyPr/>
          <a:lstStyle/>
          <a:p>
            <a:fld id="{BCE9FA81-71DB-49FA-B2E5-45D880DA4EAC}" type="slidenum">
              <a:rPr lang="en-US" sz="1000">
                <a:solidFill>
                  <a:schemeClr val="bg1"/>
                </a:solidFill>
              </a:rPr>
              <a:pPr/>
              <a:t>104</a:t>
            </a:fld>
            <a:endParaRPr lang="en-US" sz="1000">
              <a:solidFill>
                <a:schemeClr val="bg1"/>
              </a:solidFill>
            </a:endParaRPr>
          </a:p>
        </p:txBody>
      </p:sp>
    </p:spTree>
    <p:extLst>
      <p:ext uri="{BB962C8B-B14F-4D97-AF65-F5344CB8AC3E}">
        <p14:creationId xmlns:p14="http://schemas.microsoft.com/office/powerpoint/2010/main" val="1570419182"/>
      </p:ext>
    </p:extLst>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JavaScript</a:t>
            </a:r>
            <a:endParaRPr lang="en-US" dirty="0"/>
          </a:p>
        </p:txBody>
      </p:sp>
      <p:sp>
        <p:nvSpPr>
          <p:cNvPr id="2" name="Text Placeholder 1"/>
          <p:cNvSpPr>
            <a:spLocks noGrp="1"/>
          </p:cNvSpPr>
          <p:nvPr>
            <p:ph type="body" idx="1"/>
          </p:nvPr>
        </p:nvSpPr>
        <p:spPr/>
        <p:txBody>
          <a:bodyPr/>
          <a:lstStyle/>
          <a:p>
            <a:endParaRPr lang="en-US"/>
          </a:p>
        </p:txBody>
      </p:sp>
      <p:sp>
        <p:nvSpPr>
          <p:cNvPr id="3" name="Date Placeholder 2"/>
          <p:cNvSpPr>
            <a:spLocks noGrp="1"/>
          </p:cNvSpPr>
          <p:nvPr>
            <p:ph type="dt" sz="half" idx="2"/>
          </p:nvPr>
        </p:nvSpPr>
        <p:spPr/>
        <p:txBody>
          <a:bodyPr/>
          <a:lstStyle/>
          <a:p>
            <a:r>
              <a:rPr lang="en-US" smtClean="0"/>
              <a:t>SWPC</a:t>
            </a:r>
            <a:endParaRPr lang="en-US" dirty="0"/>
          </a:p>
        </p:txBody>
      </p:sp>
      <p:sp>
        <p:nvSpPr>
          <p:cNvPr id="5" name="Footer Placeholder 4"/>
          <p:cNvSpPr>
            <a:spLocks noGrp="1"/>
          </p:cNvSpPr>
          <p:nvPr>
            <p:ph type="ftr" sz="quarter" idx="3"/>
          </p:nvPr>
        </p:nvSpPr>
        <p:spPr/>
        <p:txBody>
          <a:bodyPr/>
          <a:lstStyle/>
          <a:p>
            <a:r>
              <a:rPr lang="en-US" smtClean="0"/>
              <a:t>COLLABORATE. INNOVATE. ENRICH</a:t>
            </a:r>
            <a:endParaRPr lang="en-US" dirty="0"/>
          </a:p>
        </p:txBody>
      </p:sp>
      <p:sp>
        <p:nvSpPr>
          <p:cNvPr id="6" name="Slide Number Placeholder 5"/>
          <p:cNvSpPr>
            <a:spLocks noGrp="1"/>
          </p:cNvSpPr>
          <p:nvPr>
            <p:ph type="sldNum" sz="quarter" idx="4"/>
          </p:nvPr>
        </p:nvSpPr>
        <p:spPr/>
        <p:txBody>
          <a:bodyPr/>
          <a:lstStyle/>
          <a:p>
            <a:fld id="{9360121B-EB0E-403E-986A-EA8E36E39A60}" type="slidenum">
              <a:rPr lang="en-US" smtClean="0"/>
              <a:pPr/>
              <a:t>105</a:t>
            </a:fld>
            <a:endParaRPr lang="en-US" dirty="0"/>
          </a:p>
        </p:txBody>
      </p:sp>
    </p:spTree>
    <p:extLst>
      <p:ext uri="{BB962C8B-B14F-4D97-AF65-F5344CB8AC3E}">
        <p14:creationId xmlns:p14="http://schemas.microsoft.com/office/powerpoint/2010/main" val="13033145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Title 1"/>
          <p:cNvSpPr>
            <a:spLocks noGrp="1"/>
          </p:cNvSpPr>
          <p:nvPr>
            <p:ph type="title"/>
          </p:nvPr>
        </p:nvSpPr>
        <p:spPr/>
        <p:txBody>
          <a:bodyPr/>
          <a:lstStyle/>
          <a:p>
            <a:pPr eaLnBrk="1" hangingPunct="1"/>
            <a:r>
              <a:rPr lang="en-US" dirty="0" smtClean="0">
                <a:ea typeface="MS PGothic"/>
              </a:rPr>
              <a:t>JavaScript Basics</a:t>
            </a:r>
          </a:p>
        </p:txBody>
      </p:sp>
      <p:sp>
        <p:nvSpPr>
          <p:cNvPr id="2" name="Date Placeholder 1"/>
          <p:cNvSpPr>
            <a:spLocks noGrp="1"/>
          </p:cNvSpPr>
          <p:nvPr>
            <p:ph type="dt" sz="half" idx="2"/>
          </p:nvPr>
        </p:nvSpPr>
        <p:spPr/>
        <p:txBody>
          <a:bodyPr/>
          <a:lstStyle/>
          <a:p>
            <a:r>
              <a:rPr lang="en-US" smtClean="0"/>
              <a:t>SWPC</a:t>
            </a:r>
            <a:endParaRPr lang="en-US" dirty="0"/>
          </a:p>
        </p:txBody>
      </p:sp>
      <p:sp>
        <p:nvSpPr>
          <p:cNvPr id="37893" name="Footer Placeholder 3"/>
          <p:cNvSpPr>
            <a:spLocks noGrp="1"/>
          </p:cNvSpPr>
          <p:nvPr>
            <p:ph type="ftr" sz="quarter" idx="3"/>
          </p:nvPr>
        </p:nvSpPr>
        <p:spPr bwMode="auto">
          <a:noFill/>
          <a:ln>
            <a:miter lim="800000"/>
            <a:headEnd/>
            <a:tailEnd/>
          </a:ln>
        </p:spPr>
        <p:txBody>
          <a:bodyPr/>
          <a:lstStyle/>
          <a:p>
            <a:r>
              <a:rPr lang="en-US" smtClean="0"/>
              <a:t>COLLABORATE. INNOVATE. ENRICH</a:t>
            </a:r>
          </a:p>
        </p:txBody>
      </p:sp>
      <p:sp>
        <p:nvSpPr>
          <p:cNvPr id="37892" name="Content Placeholder 2"/>
          <p:cNvSpPr>
            <a:spLocks noGrp="1"/>
          </p:cNvSpPr>
          <p:nvPr>
            <p:ph sz="quarter" idx="10"/>
          </p:nvPr>
        </p:nvSpPr>
        <p:spPr>
          <a:prstGeom prst="rect">
            <a:avLst/>
          </a:prstGeom>
        </p:spPr>
        <p:txBody>
          <a:bodyPr/>
          <a:lstStyle/>
          <a:p>
            <a:pPr eaLnBrk="1" hangingPunct="1"/>
            <a:r>
              <a:rPr lang="en-US" dirty="0" smtClean="0">
                <a:ea typeface="MS PGothic"/>
              </a:rPr>
              <a:t>C/C++ style syntax:</a:t>
            </a:r>
          </a:p>
          <a:p>
            <a:pPr marL="228600" lvl="2" indent="0">
              <a:buNone/>
            </a:pPr>
            <a:r>
              <a:rPr lang="en-US" dirty="0" smtClean="0">
                <a:latin typeface="Courier New" panose="02070309020205020404" pitchFamily="49" charset="0"/>
                <a:ea typeface="MS PGothic"/>
                <a:cs typeface="Courier New" panose="02070309020205020404" pitchFamily="49" charset="0"/>
              </a:rPr>
              <a:t>if, while, for, switch, … statements</a:t>
            </a:r>
          </a:p>
          <a:p>
            <a:pPr eaLnBrk="1" hangingPunct="1"/>
            <a:r>
              <a:rPr lang="en-US" dirty="0" smtClean="0">
                <a:ea typeface="MS PGothic"/>
              </a:rPr>
              <a:t>Dynamic typing:</a:t>
            </a:r>
          </a:p>
          <a:p>
            <a:pPr marL="228600" lvl="2" indent="0">
              <a:buNone/>
            </a:pPr>
            <a:r>
              <a:rPr lang="en-US" altLang="ja-JP" dirty="0" err="1">
                <a:latin typeface="Courier New" panose="02070309020205020404" pitchFamily="49" charset="0"/>
                <a:ea typeface="MS PGothic"/>
                <a:cs typeface="Courier New" panose="02070309020205020404" pitchFamily="49" charset="0"/>
              </a:rPr>
              <a:t>var</a:t>
            </a:r>
            <a:r>
              <a:rPr lang="en-US" altLang="ja-JP" dirty="0">
                <a:latin typeface="Courier New" panose="02070309020205020404" pitchFamily="49" charset="0"/>
                <a:ea typeface="MS PGothic"/>
                <a:cs typeface="Courier New" panose="02070309020205020404" pitchFamily="49" charset="0"/>
              </a:rPr>
              <a:t> x = “</a:t>
            </a:r>
            <a:r>
              <a:rPr lang="en-US" altLang="ja-JP" dirty="0" err="1">
                <a:latin typeface="Courier New" panose="02070309020205020404" pitchFamily="49" charset="0"/>
                <a:ea typeface="MS PGothic"/>
                <a:cs typeface="Courier New" panose="02070309020205020404" pitchFamily="49" charset="0"/>
              </a:rPr>
              <a:t>somestring</a:t>
            </a:r>
            <a:r>
              <a:rPr lang="en-US" altLang="ja-JP" dirty="0">
                <a:latin typeface="Courier New" panose="02070309020205020404" pitchFamily="49" charset="0"/>
                <a:ea typeface="MS PGothic"/>
                <a:cs typeface="Courier New" panose="02070309020205020404" pitchFamily="49" charset="0"/>
              </a:rPr>
              <a:t>”</a:t>
            </a:r>
          </a:p>
          <a:p>
            <a:pPr marL="228600" lvl="2" indent="0">
              <a:buNone/>
            </a:pPr>
            <a:r>
              <a:rPr lang="en-US" altLang="ja-JP" dirty="0" smtClean="0">
                <a:latin typeface="Courier New" panose="02070309020205020404" pitchFamily="49" charset="0"/>
                <a:ea typeface="MS PGothic"/>
                <a:cs typeface="Courier New" panose="02070309020205020404" pitchFamily="49" charset="0"/>
              </a:rPr>
              <a:t>(</a:t>
            </a:r>
            <a:r>
              <a:rPr lang="en-US" altLang="ja-JP" dirty="0" err="1" smtClean="0">
                <a:latin typeface="Courier New" panose="02070309020205020404" pitchFamily="49" charset="0"/>
                <a:ea typeface="MS PGothic"/>
                <a:cs typeface="Courier New" panose="02070309020205020404" pitchFamily="49" charset="0"/>
              </a:rPr>
              <a:t>typeof</a:t>
            </a:r>
            <a:r>
              <a:rPr lang="en-US" altLang="ja-JP" dirty="0" smtClean="0">
                <a:latin typeface="Courier New" panose="02070309020205020404" pitchFamily="49" charset="0"/>
                <a:ea typeface="MS PGothic"/>
                <a:cs typeface="Courier New" panose="02070309020205020404" pitchFamily="49" charset="0"/>
              </a:rPr>
              <a:t> </a:t>
            </a:r>
            <a:r>
              <a:rPr lang="en-US" altLang="ja-JP" dirty="0">
                <a:latin typeface="Courier New" panose="02070309020205020404" pitchFamily="49" charset="0"/>
                <a:ea typeface="MS PGothic"/>
                <a:cs typeface="Courier New" panose="02070309020205020404" pitchFamily="49" charset="0"/>
              </a:rPr>
              <a:t>x) returns “string”</a:t>
            </a:r>
          </a:p>
          <a:p>
            <a:pPr eaLnBrk="1" hangingPunct="1"/>
            <a:r>
              <a:rPr lang="en-US" dirty="0" smtClean="0">
                <a:ea typeface="MS PGothic"/>
              </a:rPr>
              <a:t>Functions are first class entities:</a:t>
            </a:r>
          </a:p>
          <a:p>
            <a:pPr marL="228600" lvl="2" indent="0">
              <a:buNone/>
            </a:pPr>
            <a:r>
              <a:rPr lang="en-US" altLang="ja-JP" dirty="0" err="1">
                <a:latin typeface="Courier New" panose="02070309020205020404" pitchFamily="49" charset="0"/>
                <a:ea typeface="MS PGothic"/>
                <a:cs typeface="Courier New" panose="02070309020205020404" pitchFamily="49" charset="0"/>
              </a:rPr>
              <a:t>var</a:t>
            </a:r>
            <a:r>
              <a:rPr lang="en-US" altLang="ja-JP" dirty="0">
                <a:latin typeface="Courier New" panose="02070309020205020404" pitchFamily="49" charset="0"/>
                <a:ea typeface="MS PGothic"/>
                <a:cs typeface="Courier New" panose="02070309020205020404" pitchFamily="49" charset="0"/>
              </a:rPr>
              <a:t> f = function(s) {…}</a:t>
            </a:r>
          </a:p>
          <a:p>
            <a:pPr eaLnBrk="1" hangingPunct="1"/>
            <a:r>
              <a:rPr lang="en-US" dirty="0" smtClean="0">
                <a:ea typeface="MS PGothic"/>
              </a:rPr>
              <a:t>Runtime evaluation of statements and expressions:</a:t>
            </a:r>
          </a:p>
          <a:p>
            <a:pPr marL="228600" lvl="2" indent="0">
              <a:buNone/>
            </a:pPr>
            <a:r>
              <a:rPr lang="en-US" altLang="ja-JP" dirty="0" err="1">
                <a:latin typeface="Courier New" panose="02070309020205020404" pitchFamily="49" charset="0"/>
                <a:ea typeface="MS PGothic"/>
                <a:cs typeface="Courier New" panose="02070309020205020404" pitchFamily="49" charset="0"/>
              </a:rPr>
              <a:t>foo</a:t>
            </a:r>
            <a:r>
              <a:rPr lang="en-US" altLang="ja-JP" dirty="0">
                <a:latin typeface="Courier New" panose="02070309020205020404" pitchFamily="49" charset="0"/>
                <a:ea typeface="MS PGothic"/>
                <a:cs typeface="Courier New" panose="02070309020205020404" pitchFamily="49" charset="0"/>
              </a:rPr>
              <a:t> = 2; alert </a:t>
            </a:r>
            <a:r>
              <a:rPr lang="en-US" altLang="ja-JP" dirty="0" err="1">
                <a:latin typeface="Courier New" panose="02070309020205020404" pitchFamily="49" charset="0"/>
                <a:ea typeface="MS PGothic"/>
                <a:cs typeface="Courier New" panose="02070309020205020404" pitchFamily="49" charset="0"/>
              </a:rPr>
              <a:t>eval</a:t>
            </a:r>
            <a:r>
              <a:rPr lang="en-US" altLang="ja-JP" dirty="0">
                <a:latin typeface="Courier New" panose="02070309020205020404" pitchFamily="49" charset="0"/>
                <a:ea typeface="MS PGothic"/>
                <a:cs typeface="Courier New" panose="02070309020205020404" pitchFamily="49" charset="0"/>
              </a:rPr>
              <a:t> (‘</a:t>
            </a:r>
            <a:r>
              <a:rPr lang="en-US" altLang="ja-JP" dirty="0" err="1">
                <a:latin typeface="Courier New" panose="02070309020205020404" pitchFamily="49" charset="0"/>
                <a:ea typeface="MS PGothic"/>
                <a:cs typeface="Courier New" panose="02070309020205020404" pitchFamily="49" charset="0"/>
              </a:rPr>
              <a:t>foo</a:t>
            </a:r>
            <a:r>
              <a:rPr lang="en-US" altLang="ja-JP" dirty="0">
                <a:latin typeface="Courier New" panose="02070309020205020404" pitchFamily="49" charset="0"/>
                <a:ea typeface="MS PGothic"/>
                <a:cs typeface="Courier New" panose="02070309020205020404" pitchFamily="49" charset="0"/>
              </a:rPr>
              <a:t> + 2’)</a:t>
            </a:r>
          </a:p>
        </p:txBody>
      </p:sp>
      <p:sp>
        <p:nvSpPr>
          <p:cNvPr id="7" name="Slide Number Placeholder 22"/>
          <p:cNvSpPr>
            <a:spLocks noGrp="1"/>
          </p:cNvSpPr>
          <p:nvPr>
            <p:ph type="sldNum" sz="quarter" idx="4"/>
          </p:nvPr>
        </p:nvSpPr>
        <p:spPr>
          <a:prstGeom prst="rect">
            <a:avLst/>
          </a:prstGeom>
        </p:spPr>
        <p:txBody>
          <a:bodyPr/>
          <a:lstStyle/>
          <a:p>
            <a:pPr>
              <a:defRPr/>
            </a:pPr>
            <a:fld id="{8B52D02E-A8E5-4E5B-BB1B-40055EA8F616}" type="slidenum">
              <a:rPr lang="en-US"/>
              <a:pPr>
                <a:defRPr/>
              </a:pPr>
              <a:t>106</a:t>
            </a:fld>
            <a:endParaRPr lang="en-US" dirty="0"/>
          </a:p>
        </p:txBody>
      </p:sp>
      <p:sp>
        <p:nvSpPr>
          <p:cNvPr id="37890" name="Slide Number Placeholder 22"/>
          <p:cNvSpPr txBox="1">
            <a:spLocks noGrp="1"/>
          </p:cNvSpPr>
          <p:nvPr/>
        </p:nvSpPr>
        <p:spPr bwMode="auto">
          <a:xfrm>
            <a:off x="8505825" y="6553200"/>
            <a:ext cx="501650" cy="258763"/>
          </a:xfrm>
          <a:prstGeom prst="rect">
            <a:avLst/>
          </a:prstGeom>
          <a:noFill/>
          <a:ln w="9525">
            <a:noFill/>
            <a:miter lim="800000"/>
            <a:headEnd/>
            <a:tailEnd/>
          </a:ln>
        </p:spPr>
        <p:txBody>
          <a:bodyPr/>
          <a:lstStyle/>
          <a:p>
            <a:fld id="{F4D26B34-BA34-4C0B-AFD0-E8428E2CA286}" type="slidenum">
              <a:rPr lang="en-US" sz="1000">
                <a:solidFill>
                  <a:schemeClr val="bg1"/>
                </a:solidFill>
              </a:rPr>
              <a:pPr/>
              <a:t>106</a:t>
            </a:fld>
            <a:endParaRPr lang="en-US" sz="1000">
              <a:solidFill>
                <a:schemeClr val="bg1"/>
              </a:solidFill>
            </a:endParaRPr>
          </a:p>
        </p:txBody>
      </p:sp>
      <p:sp>
        <p:nvSpPr>
          <p:cNvPr id="37894" name="Slide Number Placeholder 4"/>
          <p:cNvSpPr txBox="1">
            <a:spLocks noGrp="1"/>
          </p:cNvSpPr>
          <p:nvPr/>
        </p:nvSpPr>
        <p:spPr bwMode="auto">
          <a:xfrm>
            <a:off x="8505825" y="6553200"/>
            <a:ext cx="501650" cy="258763"/>
          </a:xfrm>
          <a:prstGeom prst="rect">
            <a:avLst/>
          </a:prstGeom>
          <a:noFill/>
          <a:ln w="9525">
            <a:noFill/>
            <a:miter lim="800000"/>
            <a:headEnd/>
            <a:tailEnd/>
          </a:ln>
        </p:spPr>
        <p:txBody>
          <a:bodyPr/>
          <a:lstStyle/>
          <a:p>
            <a:fld id="{B1FC6F57-6751-4900-86C5-BECD1BF8DB11}" type="slidenum">
              <a:rPr lang="en-US" sz="1000">
                <a:solidFill>
                  <a:schemeClr val="bg1"/>
                </a:solidFill>
              </a:rPr>
              <a:pPr/>
              <a:t>106</a:t>
            </a:fld>
            <a:endParaRPr lang="en-US" sz="1000">
              <a:solidFill>
                <a:schemeClr val="bg1"/>
              </a:solidFill>
            </a:endParaRPr>
          </a:p>
        </p:txBody>
      </p:sp>
    </p:spTree>
    <p:extLst>
      <p:ext uri="{BB962C8B-B14F-4D97-AF65-F5344CB8AC3E}">
        <p14:creationId xmlns:p14="http://schemas.microsoft.com/office/powerpoint/2010/main" val="361517876"/>
      </p:ext>
    </p:extLst>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Title 1"/>
          <p:cNvSpPr>
            <a:spLocks noGrp="1"/>
          </p:cNvSpPr>
          <p:nvPr>
            <p:ph type="title"/>
          </p:nvPr>
        </p:nvSpPr>
        <p:spPr/>
        <p:txBody>
          <a:bodyPr/>
          <a:lstStyle/>
          <a:p>
            <a:r>
              <a:rPr lang="en-US" dirty="0">
                <a:ea typeface="MS PGothic"/>
              </a:rPr>
              <a:t>JavaScript Arrays</a:t>
            </a:r>
            <a:endParaRPr lang="en-US" dirty="0" smtClean="0">
              <a:ea typeface="MS PGothic"/>
            </a:endParaRPr>
          </a:p>
        </p:txBody>
      </p:sp>
      <p:sp>
        <p:nvSpPr>
          <p:cNvPr id="2" name="Date Placeholder 1"/>
          <p:cNvSpPr>
            <a:spLocks noGrp="1"/>
          </p:cNvSpPr>
          <p:nvPr>
            <p:ph type="dt" sz="half" idx="2"/>
          </p:nvPr>
        </p:nvSpPr>
        <p:spPr/>
        <p:txBody>
          <a:bodyPr/>
          <a:lstStyle/>
          <a:p>
            <a:r>
              <a:rPr lang="en-US" smtClean="0"/>
              <a:t>SWPC</a:t>
            </a:r>
            <a:endParaRPr lang="en-US" dirty="0"/>
          </a:p>
        </p:txBody>
      </p:sp>
      <p:sp>
        <p:nvSpPr>
          <p:cNvPr id="40965" name="Footer Placeholder 3"/>
          <p:cNvSpPr>
            <a:spLocks noGrp="1"/>
          </p:cNvSpPr>
          <p:nvPr>
            <p:ph type="ftr" sz="quarter" idx="3"/>
          </p:nvPr>
        </p:nvSpPr>
        <p:spPr bwMode="auto">
          <a:noFill/>
          <a:ln>
            <a:miter lim="800000"/>
            <a:headEnd/>
            <a:tailEnd/>
          </a:ln>
        </p:spPr>
        <p:txBody>
          <a:bodyPr/>
          <a:lstStyle/>
          <a:p>
            <a:r>
              <a:rPr lang="en-US" smtClean="0"/>
              <a:t>COLLABORATE. INNOVATE. ENRICH</a:t>
            </a:r>
          </a:p>
        </p:txBody>
      </p:sp>
      <p:sp>
        <p:nvSpPr>
          <p:cNvPr id="3" name="Content Placeholder 2"/>
          <p:cNvSpPr>
            <a:spLocks noGrp="1"/>
          </p:cNvSpPr>
          <p:nvPr>
            <p:ph sz="quarter" idx="10"/>
          </p:nvPr>
        </p:nvSpPr>
        <p:spPr>
          <a:prstGeom prst="rect">
            <a:avLst/>
          </a:prstGeom>
        </p:spPr>
        <p:txBody>
          <a:bodyPr>
            <a:normAutofit/>
          </a:bodyPr>
          <a:lstStyle/>
          <a:p>
            <a:pPr eaLnBrk="1" hangingPunct="1">
              <a:defRPr/>
            </a:pPr>
            <a:r>
              <a:rPr lang="en-US" dirty="0" smtClean="0">
                <a:cs typeface="ＭＳ Ｐゴシック" charset="-128"/>
              </a:rPr>
              <a:t>Initialize:</a:t>
            </a:r>
          </a:p>
          <a:p>
            <a:pPr marL="228600" lvl="2" indent="0">
              <a:buNone/>
              <a:defRPr/>
            </a:pPr>
            <a:r>
              <a:rPr lang="en-US" altLang="ja-JP" dirty="0" err="1">
                <a:latin typeface="Courier New" panose="02070309020205020404" pitchFamily="49" charset="0"/>
                <a:ea typeface="MS PGothic"/>
                <a:cs typeface="Courier New" panose="02070309020205020404" pitchFamily="49" charset="0"/>
              </a:rPr>
              <a:t>var</a:t>
            </a:r>
            <a:r>
              <a:rPr lang="en-US" altLang="ja-JP" dirty="0">
                <a:latin typeface="Courier New" panose="02070309020205020404" pitchFamily="49" charset="0"/>
                <a:ea typeface="MS PGothic"/>
                <a:cs typeface="Courier New" panose="02070309020205020404" pitchFamily="49" charset="0"/>
              </a:rPr>
              <a:t> a = new Array (“</a:t>
            </a:r>
            <a:r>
              <a:rPr lang="en-US" altLang="ja-JP" dirty="0" err="1">
                <a:latin typeface="Courier New" panose="02070309020205020404" pitchFamily="49" charset="0"/>
                <a:ea typeface="MS PGothic"/>
                <a:cs typeface="Courier New" panose="02070309020205020404" pitchFamily="49" charset="0"/>
              </a:rPr>
              <a:t>starbuck</a:t>
            </a:r>
            <a:r>
              <a:rPr lang="en-US" altLang="ja-JP" dirty="0">
                <a:latin typeface="Courier New" panose="02070309020205020404" pitchFamily="49" charset="0"/>
                <a:ea typeface="MS PGothic"/>
                <a:cs typeface="Courier New" panose="02070309020205020404" pitchFamily="49" charset="0"/>
              </a:rPr>
              <a:t>”, “boomer”, “</a:t>
            </a:r>
            <a:r>
              <a:rPr lang="en-US" altLang="ja-JP" dirty="0" err="1">
                <a:latin typeface="Courier New" panose="02070309020205020404" pitchFamily="49" charset="0"/>
                <a:ea typeface="MS PGothic"/>
                <a:cs typeface="Courier New" panose="02070309020205020404" pitchFamily="49" charset="0"/>
              </a:rPr>
              <a:t>athena</a:t>
            </a:r>
            <a:r>
              <a:rPr lang="en-US" altLang="ja-JP" dirty="0">
                <a:latin typeface="Courier New" panose="02070309020205020404" pitchFamily="49" charset="0"/>
                <a:ea typeface="MS PGothic"/>
                <a:cs typeface="Courier New" panose="02070309020205020404" pitchFamily="49" charset="0"/>
              </a:rPr>
              <a:t>”);</a:t>
            </a:r>
          </a:p>
          <a:p>
            <a:pPr marL="228600" lvl="2" indent="0">
              <a:buNone/>
              <a:defRPr/>
            </a:pPr>
            <a:r>
              <a:rPr lang="en-US" altLang="ja-JP" dirty="0" err="1">
                <a:latin typeface="Courier New" panose="02070309020205020404" pitchFamily="49" charset="0"/>
                <a:ea typeface="MS PGothic"/>
                <a:cs typeface="Courier New" panose="02070309020205020404" pitchFamily="49" charset="0"/>
              </a:rPr>
              <a:t>var</a:t>
            </a:r>
            <a:r>
              <a:rPr lang="en-US" altLang="ja-JP" dirty="0">
                <a:latin typeface="Courier New" panose="02070309020205020404" pitchFamily="49" charset="0"/>
                <a:ea typeface="MS PGothic"/>
                <a:cs typeface="Courier New" panose="02070309020205020404" pitchFamily="49" charset="0"/>
              </a:rPr>
              <a:t> a = [“</a:t>
            </a:r>
            <a:r>
              <a:rPr lang="en-US" altLang="ja-JP" dirty="0" err="1">
                <a:latin typeface="Courier New" panose="02070309020205020404" pitchFamily="49" charset="0"/>
                <a:ea typeface="MS PGothic"/>
                <a:cs typeface="Courier New" panose="02070309020205020404" pitchFamily="49" charset="0"/>
              </a:rPr>
              <a:t>starbuck</a:t>
            </a:r>
            <a:r>
              <a:rPr lang="en-US" altLang="ja-JP" dirty="0">
                <a:latin typeface="Courier New" panose="02070309020205020404" pitchFamily="49" charset="0"/>
                <a:ea typeface="MS PGothic"/>
                <a:cs typeface="Courier New" panose="02070309020205020404" pitchFamily="49" charset="0"/>
              </a:rPr>
              <a:t>”, “boomer”, “</a:t>
            </a:r>
            <a:r>
              <a:rPr lang="en-US" altLang="ja-JP" dirty="0" err="1">
                <a:latin typeface="Courier New" panose="02070309020205020404" pitchFamily="49" charset="0"/>
                <a:ea typeface="MS PGothic"/>
                <a:cs typeface="Courier New" panose="02070309020205020404" pitchFamily="49" charset="0"/>
              </a:rPr>
              <a:t>athena</a:t>
            </a:r>
            <a:r>
              <a:rPr lang="en-US" altLang="ja-JP" dirty="0">
                <a:latin typeface="Courier New" panose="02070309020205020404" pitchFamily="49" charset="0"/>
                <a:ea typeface="MS PGothic"/>
                <a:cs typeface="Courier New" panose="02070309020205020404" pitchFamily="49" charset="0"/>
              </a:rPr>
              <a:t>”];</a:t>
            </a:r>
          </a:p>
          <a:p>
            <a:pPr marL="228600" lvl="2" indent="0">
              <a:buNone/>
              <a:defRPr/>
            </a:pPr>
            <a:r>
              <a:rPr lang="en-US" altLang="ja-JP" dirty="0">
                <a:latin typeface="Courier New" panose="02070309020205020404" pitchFamily="49" charset="0"/>
                <a:ea typeface="MS PGothic"/>
                <a:cs typeface="Courier New" panose="02070309020205020404" pitchFamily="49" charset="0"/>
              </a:rPr>
              <a:t>a[0] = “</a:t>
            </a:r>
            <a:r>
              <a:rPr lang="en-US" altLang="ja-JP" dirty="0" err="1">
                <a:latin typeface="Courier New" panose="02070309020205020404" pitchFamily="49" charset="0"/>
                <a:ea typeface="MS PGothic"/>
                <a:cs typeface="Courier New" panose="02070309020205020404" pitchFamily="49" charset="0"/>
              </a:rPr>
              <a:t>starbuck</a:t>
            </a:r>
            <a:r>
              <a:rPr lang="en-US" altLang="ja-JP" dirty="0">
                <a:latin typeface="Courier New" panose="02070309020205020404" pitchFamily="49" charset="0"/>
                <a:ea typeface="MS PGothic"/>
                <a:cs typeface="Courier New" panose="02070309020205020404" pitchFamily="49" charset="0"/>
              </a:rPr>
              <a:t>”; a[1] = “boomer”; a[2] = “</a:t>
            </a:r>
            <a:r>
              <a:rPr lang="en-US" altLang="ja-JP" dirty="0" err="1">
                <a:latin typeface="Courier New" panose="02070309020205020404" pitchFamily="49" charset="0"/>
                <a:ea typeface="MS PGothic"/>
                <a:cs typeface="Courier New" panose="02070309020205020404" pitchFamily="49" charset="0"/>
              </a:rPr>
              <a:t>athena</a:t>
            </a:r>
            <a:r>
              <a:rPr lang="en-US" altLang="ja-JP" dirty="0">
                <a:latin typeface="Courier New" panose="02070309020205020404" pitchFamily="49" charset="0"/>
                <a:ea typeface="MS PGothic"/>
                <a:cs typeface="Courier New" panose="02070309020205020404" pitchFamily="49" charset="0"/>
              </a:rPr>
              <a:t>”;</a:t>
            </a:r>
          </a:p>
          <a:p>
            <a:pPr eaLnBrk="1" hangingPunct="1">
              <a:defRPr/>
            </a:pPr>
            <a:r>
              <a:rPr lang="en-US" dirty="0" smtClean="0">
                <a:cs typeface="ＭＳ Ｐゴシック" charset="-128"/>
              </a:rPr>
              <a:t>Manipulate:</a:t>
            </a:r>
          </a:p>
          <a:p>
            <a:pPr marL="228600" lvl="2" indent="0">
              <a:buNone/>
              <a:defRPr/>
            </a:pPr>
            <a:r>
              <a:rPr lang="en-US" altLang="ja-JP" dirty="0" err="1">
                <a:latin typeface="Courier New" panose="02070309020205020404" pitchFamily="49" charset="0"/>
                <a:ea typeface="MS PGothic"/>
                <a:cs typeface="Courier New" panose="02070309020205020404" pitchFamily="49" charset="0"/>
              </a:rPr>
              <a:t>a.sort</a:t>
            </a:r>
            <a:r>
              <a:rPr lang="en-US" altLang="ja-JP" dirty="0">
                <a:latin typeface="Courier New" panose="02070309020205020404" pitchFamily="49" charset="0"/>
                <a:ea typeface="MS PGothic"/>
                <a:cs typeface="Courier New" panose="02070309020205020404" pitchFamily="49" charset="0"/>
              </a:rPr>
              <a:t>(); // a == [“</a:t>
            </a:r>
            <a:r>
              <a:rPr lang="en-US" altLang="ja-JP" dirty="0" err="1">
                <a:latin typeface="Courier New" panose="02070309020205020404" pitchFamily="49" charset="0"/>
                <a:ea typeface="MS PGothic"/>
                <a:cs typeface="Courier New" panose="02070309020205020404" pitchFamily="49" charset="0"/>
              </a:rPr>
              <a:t>athena</a:t>
            </a:r>
            <a:r>
              <a:rPr lang="en-US" altLang="ja-JP" dirty="0">
                <a:latin typeface="Courier New" panose="02070309020205020404" pitchFamily="49" charset="0"/>
                <a:ea typeface="MS PGothic"/>
                <a:cs typeface="Courier New" panose="02070309020205020404" pitchFamily="49" charset="0"/>
              </a:rPr>
              <a:t>”, “boomer”, “</a:t>
            </a:r>
            <a:r>
              <a:rPr lang="en-US" altLang="ja-JP" dirty="0" err="1">
                <a:latin typeface="Courier New" panose="02070309020205020404" pitchFamily="49" charset="0"/>
                <a:ea typeface="MS PGothic"/>
                <a:cs typeface="Courier New" panose="02070309020205020404" pitchFamily="49" charset="0"/>
              </a:rPr>
              <a:t>starbuck</a:t>
            </a:r>
            <a:r>
              <a:rPr lang="en-US" altLang="ja-JP" dirty="0">
                <a:latin typeface="Courier New" panose="02070309020205020404" pitchFamily="49" charset="0"/>
                <a:ea typeface="MS PGothic"/>
                <a:cs typeface="Courier New" panose="02070309020205020404" pitchFamily="49" charset="0"/>
              </a:rPr>
              <a:t>”]</a:t>
            </a:r>
          </a:p>
          <a:p>
            <a:pPr marL="228600" lvl="2" indent="0">
              <a:buNone/>
              <a:defRPr/>
            </a:pPr>
            <a:r>
              <a:rPr lang="en-US" altLang="ja-JP" dirty="0" err="1">
                <a:latin typeface="Courier New" panose="02070309020205020404" pitchFamily="49" charset="0"/>
                <a:ea typeface="MS PGothic"/>
                <a:cs typeface="Courier New" panose="02070309020205020404" pitchFamily="49" charset="0"/>
              </a:rPr>
              <a:t>a.toString</a:t>
            </a:r>
            <a:r>
              <a:rPr lang="en-US" altLang="ja-JP" dirty="0">
                <a:latin typeface="Courier New" panose="02070309020205020404" pitchFamily="49" charset="0"/>
                <a:ea typeface="MS PGothic"/>
                <a:cs typeface="Courier New" panose="02070309020205020404" pitchFamily="49" charset="0"/>
              </a:rPr>
              <a:t>(); // returns: “</a:t>
            </a:r>
            <a:r>
              <a:rPr lang="en-US" altLang="ja-JP" dirty="0" err="1">
                <a:latin typeface="Courier New" panose="02070309020205020404" pitchFamily="49" charset="0"/>
                <a:ea typeface="MS PGothic"/>
                <a:cs typeface="Courier New" panose="02070309020205020404" pitchFamily="49" charset="0"/>
              </a:rPr>
              <a:t>athena,boomer,starbuck</a:t>
            </a:r>
            <a:r>
              <a:rPr lang="en-US" altLang="ja-JP" dirty="0">
                <a:latin typeface="Courier New" panose="02070309020205020404" pitchFamily="49" charset="0"/>
                <a:ea typeface="MS PGothic"/>
                <a:cs typeface="Courier New" panose="02070309020205020404" pitchFamily="49" charset="0"/>
              </a:rPr>
              <a:t>”</a:t>
            </a:r>
          </a:p>
          <a:p>
            <a:pPr marL="228600" lvl="2" indent="0">
              <a:buNone/>
              <a:defRPr/>
            </a:pPr>
            <a:r>
              <a:rPr lang="en-US" altLang="ja-JP" sz="1600" dirty="0">
                <a:latin typeface="Courier New" panose="02070309020205020404" pitchFamily="49" charset="0"/>
                <a:ea typeface="MS PGothic"/>
                <a:cs typeface="Courier New" panose="02070309020205020404" pitchFamily="49" charset="0"/>
              </a:rPr>
              <a:t>a.pop(); // returns: “</a:t>
            </a:r>
            <a:r>
              <a:rPr lang="en-US" altLang="ja-JP" sz="1600" dirty="0" err="1">
                <a:latin typeface="Courier New" panose="02070309020205020404" pitchFamily="49" charset="0"/>
                <a:ea typeface="MS PGothic"/>
                <a:cs typeface="Courier New" panose="02070309020205020404" pitchFamily="49" charset="0"/>
              </a:rPr>
              <a:t>starbuck</a:t>
            </a:r>
            <a:r>
              <a:rPr lang="en-US" altLang="ja-JP" sz="1600" dirty="0">
                <a:latin typeface="Courier New" panose="02070309020205020404" pitchFamily="49" charset="0"/>
                <a:ea typeface="MS PGothic"/>
                <a:cs typeface="Courier New" panose="02070309020205020404" pitchFamily="49" charset="0"/>
              </a:rPr>
              <a:t>”, a == [“</a:t>
            </a:r>
            <a:r>
              <a:rPr lang="en-US" altLang="ja-JP" sz="1600" dirty="0" err="1">
                <a:latin typeface="Courier New" panose="02070309020205020404" pitchFamily="49" charset="0"/>
                <a:ea typeface="MS PGothic"/>
                <a:cs typeface="Courier New" panose="02070309020205020404" pitchFamily="49" charset="0"/>
              </a:rPr>
              <a:t>athena</a:t>
            </a:r>
            <a:r>
              <a:rPr lang="en-US" altLang="ja-JP" sz="1600" dirty="0">
                <a:latin typeface="Courier New" panose="02070309020205020404" pitchFamily="49" charset="0"/>
                <a:ea typeface="MS PGothic"/>
                <a:cs typeface="Courier New" panose="02070309020205020404" pitchFamily="49" charset="0"/>
              </a:rPr>
              <a:t>”, “boomer”]</a:t>
            </a:r>
          </a:p>
          <a:p>
            <a:pPr marL="228600" lvl="2" indent="0">
              <a:buNone/>
              <a:defRPr/>
            </a:pPr>
            <a:r>
              <a:rPr lang="en-US" altLang="ja-JP" dirty="0" err="1">
                <a:latin typeface="Courier New" panose="02070309020205020404" pitchFamily="49" charset="0"/>
                <a:ea typeface="MS PGothic"/>
                <a:cs typeface="Courier New" panose="02070309020205020404" pitchFamily="49" charset="0"/>
              </a:rPr>
              <a:t>a.reverse</a:t>
            </a:r>
            <a:r>
              <a:rPr lang="en-US" altLang="ja-JP" dirty="0">
                <a:latin typeface="Courier New" panose="02070309020205020404" pitchFamily="49" charset="0"/>
                <a:ea typeface="MS PGothic"/>
                <a:cs typeface="Courier New" panose="02070309020205020404" pitchFamily="49" charset="0"/>
              </a:rPr>
              <a:t>();</a:t>
            </a:r>
          </a:p>
          <a:p>
            <a:pPr eaLnBrk="1" hangingPunct="1">
              <a:defRPr/>
            </a:pPr>
            <a:r>
              <a:rPr lang="en-US" dirty="0" smtClean="0">
                <a:cs typeface="ＭＳ Ｐゴシック" charset="-128"/>
              </a:rPr>
              <a:t>Iterate over contents:</a:t>
            </a:r>
          </a:p>
          <a:p>
            <a:pPr marL="228600" lvl="2" indent="0">
              <a:buNone/>
              <a:defRPr/>
            </a:pPr>
            <a:r>
              <a:rPr lang="en-US" altLang="ja-JP" sz="1600" dirty="0">
                <a:latin typeface="Courier New" panose="02070309020205020404" pitchFamily="49" charset="0"/>
                <a:ea typeface="MS PGothic"/>
                <a:cs typeface="Courier New" panose="02070309020205020404" pitchFamily="49" charset="0"/>
              </a:rPr>
              <a:t>for (</a:t>
            </a:r>
            <a:r>
              <a:rPr lang="en-US" altLang="ja-JP" sz="1600" dirty="0" err="1">
                <a:latin typeface="Courier New" panose="02070309020205020404" pitchFamily="49" charset="0"/>
                <a:ea typeface="MS PGothic"/>
                <a:cs typeface="Courier New" panose="02070309020205020404" pitchFamily="49" charset="0"/>
              </a:rPr>
              <a:t>i</a:t>
            </a:r>
            <a:r>
              <a:rPr lang="en-US" altLang="ja-JP" sz="1600" dirty="0">
                <a:latin typeface="Courier New" panose="02070309020205020404" pitchFamily="49" charset="0"/>
                <a:ea typeface="MS PGothic"/>
                <a:cs typeface="Courier New" panose="02070309020205020404" pitchFamily="49" charset="0"/>
              </a:rPr>
              <a:t>=0; I &lt; </a:t>
            </a:r>
            <a:r>
              <a:rPr lang="en-US" altLang="ja-JP" sz="1600" dirty="0" err="1">
                <a:latin typeface="Courier New" panose="02070309020205020404" pitchFamily="49" charset="0"/>
                <a:ea typeface="MS PGothic"/>
                <a:cs typeface="Courier New" panose="02070309020205020404" pitchFamily="49" charset="0"/>
              </a:rPr>
              <a:t>a.length</a:t>
            </a:r>
            <a:r>
              <a:rPr lang="en-US" altLang="ja-JP" sz="1600" dirty="0">
                <a:latin typeface="Courier New" panose="02070309020205020404" pitchFamily="49" charset="0"/>
                <a:ea typeface="MS PGothic"/>
                <a:cs typeface="Courier New" panose="02070309020205020404" pitchFamily="49" charset="0"/>
              </a:rPr>
              <a:t>; </a:t>
            </a:r>
            <a:r>
              <a:rPr lang="en-US" altLang="ja-JP" sz="1600" dirty="0" err="1">
                <a:latin typeface="Courier New" panose="02070309020205020404" pitchFamily="49" charset="0"/>
                <a:ea typeface="MS PGothic"/>
                <a:cs typeface="Courier New" panose="02070309020205020404" pitchFamily="49" charset="0"/>
              </a:rPr>
              <a:t>i</a:t>
            </a:r>
            <a:r>
              <a:rPr lang="en-US" altLang="ja-JP" sz="1600" dirty="0">
                <a:latin typeface="Courier New" panose="02070309020205020404" pitchFamily="49" charset="0"/>
                <a:ea typeface="MS PGothic"/>
                <a:cs typeface="Courier New" panose="02070309020205020404" pitchFamily="49" charset="0"/>
              </a:rPr>
              <a:t>++) …</a:t>
            </a:r>
          </a:p>
          <a:p>
            <a:pPr marL="228600" lvl="2" indent="0">
              <a:buNone/>
              <a:defRPr/>
            </a:pPr>
            <a:r>
              <a:rPr lang="en-US" altLang="ja-JP" sz="1600" dirty="0">
                <a:latin typeface="Courier New" panose="02070309020205020404" pitchFamily="49" charset="0"/>
                <a:ea typeface="MS PGothic"/>
                <a:cs typeface="Courier New" panose="02070309020205020404" pitchFamily="49" charset="0"/>
              </a:rPr>
              <a:t>for (e in a) …</a:t>
            </a:r>
          </a:p>
          <a:p>
            <a:pPr marL="228600" lvl="2" indent="0">
              <a:buNone/>
              <a:defRPr/>
            </a:pPr>
            <a:r>
              <a:rPr lang="en-US" altLang="ja-JP" sz="1600" dirty="0" err="1">
                <a:latin typeface="Courier New" panose="02070309020205020404" pitchFamily="49" charset="0"/>
                <a:ea typeface="MS PGothic"/>
                <a:cs typeface="Courier New" panose="02070309020205020404" pitchFamily="49" charset="0"/>
              </a:rPr>
              <a:t>a.forEach</a:t>
            </a:r>
            <a:r>
              <a:rPr lang="en-US" altLang="ja-JP" sz="1600" dirty="0">
                <a:latin typeface="Courier New" panose="02070309020205020404" pitchFamily="49" charset="0"/>
                <a:ea typeface="MS PGothic"/>
                <a:cs typeface="Courier New" panose="02070309020205020404" pitchFamily="49" charset="0"/>
              </a:rPr>
              <a:t> (function (e) {…})</a:t>
            </a:r>
          </a:p>
        </p:txBody>
      </p:sp>
      <p:sp>
        <p:nvSpPr>
          <p:cNvPr id="7" name="Slide Number Placeholder 22"/>
          <p:cNvSpPr>
            <a:spLocks noGrp="1"/>
          </p:cNvSpPr>
          <p:nvPr>
            <p:ph type="sldNum" sz="quarter" idx="4"/>
          </p:nvPr>
        </p:nvSpPr>
        <p:spPr>
          <a:prstGeom prst="rect">
            <a:avLst/>
          </a:prstGeom>
        </p:spPr>
        <p:txBody>
          <a:bodyPr/>
          <a:lstStyle/>
          <a:p>
            <a:pPr>
              <a:defRPr/>
            </a:pPr>
            <a:fld id="{F23BAC4D-C5EF-42FA-8D5C-13ACA7657FEB}" type="slidenum">
              <a:rPr lang="en-US"/>
              <a:pPr>
                <a:defRPr/>
              </a:pPr>
              <a:t>107</a:t>
            </a:fld>
            <a:endParaRPr lang="en-US" dirty="0"/>
          </a:p>
        </p:txBody>
      </p:sp>
      <p:sp>
        <p:nvSpPr>
          <p:cNvPr id="40962" name="Slide Number Placeholder 22"/>
          <p:cNvSpPr txBox="1">
            <a:spLocks noGrp="1"/>
          </p:cNvSpPr>
          <p:nvPr/>
        </p:nvSpPr>
        <p:spPr bwMode="auto">
          <a:xfrm>
            <a:off x="8505825" y="6553200"/>
            <a:ext cx="501650" cy="258763"/>
          </a:xfrm>
          <a:prstGeom prst="rect">
            <a:avLst/>
          </a:prstGeom>
          <a:noFill/>
          <a:ln w="9525">
            <a:noFill/>
            <a:miter lim="800000"/>
            <a:headEnd/>
            <a:tailEnd/>
          </a:ln>
        </p:spPr>
        <p:txBody>
          <a:bodyPr/>
          <a:lstStyle/>
          <a:p>
            <a:fld id="{6D70B9B4-D5D5-4A3D-9369-6B1C59D5805A}" type="slidenum">
              <a:rPr lang="en-US" sz="1000">
                <a:solidFill>
                  <a:schemeClr val="bg1"/>
                </a:solidFill>
              </a:rPr>
              <a:pPr/>
              <a:t>107</a:t>
            </a:fld>
            <a:endParaRPr lang="en-US" sz="1000">
              <a:solidFill>
                <a:schemeClr val="bg1"/>
              </a:solidFill>
            </a:endParaRPr>
          </a:p>
        </p:txBody>
      </p:sp>
      <p:sp>
        <p:nvSpPr>
          <p:cNvPr id="40966" name="Slide Number Placeholder 4"/>
          <p:cNvSpPr txBox="1">
            <a:spLocks noGrp="1"/>
          </p:cNvSpPr>
          <p:nvPr/>
        </p:nvSpPr>
        <p:spPr bwMode="auto">
          <a:xfrm>
            <a:off x="8505825" y="6553200"/>
            <a:ext cx="501650" cy="258763"/>
          </a:xfrm>
          <a:prstGeom prst="rect">
            <a:avLst/>
          </a:prstGeom>
          <a:noFill/>
          <a:ln w="9525">
            <a:noFill/>
            <a:miter lim="800000"/>
            <a:headEnd/>
            <a:tailEnd/>
          </a:ln>
        </p:spPr>
        <p:txBody>
          <a:bodyPr/>
          <a:lstStyle/>
          <a:p>
            <a:fld id="{CD2CDE37-BDE1-4A95-A040-FC39784449BD}" type="slidenum">
              <a:rPr lang="en-US" sz="1000">
                <a:solidFill>
                  <a:schemeClr val="bg1"/>
                </a:solidFill>
              </a:rPr>
              <a:pPr/>
              <a:t>107</a:t>
            </a:fld>
            <a:endParaRPr lang="en-US" sz="1000">
              <a:solidFill>
                <a:schemeClr val="bg1"/>
              </a:solidFill>
            </a:endParaRPr>
          </a:p>
        </p:txBody>
      </p:sp>
    </p:spTree>
    <p:extLst>
      <p:ext uri="{BB962C8B-B14F-4D97-AF65-F5344CB8AC3E}">
        <p14:creationId xmlns:p14="http://schemas.microsoft.com/office/powerpoint/2010/main" val="3632928827"/>
      </p:ext>
    </p:extLst>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Title 1"/>
          <p:cNvSpPr>
            <a:spLocks noGrp="1"/>
          </p:cNvSpPr>
          <p:nvPr>
            <p:ph type="title"/>
          </p:nvPr>
        </p:nvSpPr>
        <p:spPr/>
        <p:txBody>
          <a:bodyPr/>
          <a:lstStyle/>
          <a:p>
            <a:r>
              <a:rPr lang="en-US" dirty="0">
                <a:ea typeface="MS PGothic"/>
              </a:rPr>
              <a:t>JavaScript Objects</a:t>
            </a:r>
            <a:endParaRPr lang="en-US" dirty="0" smtClean="0">
              <a:ea typeface="MS PGothic"/>
            </a:endParaRPr>
          </a:p>
        </p:txBody>
      </p:sp>
      <p:sp>
        <p:nvSpPr>
          <p:cNvPr id="2" name="Date Placeholder 1"/>
          <p:cNvSpPr>
            <a:spLocks noGrp="1"/>
          </p:cNvSpPr>
          <p:nvPr>
            <p:ph type="dt" sz="half" idx="2"/>
          </p:nvPr>
        </p:nvSpPr>
        <p:spPr/>
        <p:txBody>
          <a:bodyPr/>
          <a:lstStyle/>
          <a:p>
            <a:r>
              <a:rPr lang="en-US" smtClean="0"/>
              <a:t>SWPC</a:t>
            </a:r>
            <a:endParaRPr lang="en-US" dirty="0"/>
          </a:p>
        </p:txBody>
      </p:sp>
      <p:sp>
        <p:nvSpPr>
          <p:cNvPr id="41989" name="Footer Placeholder 3"/>
          <p:cNvSpPr>
            <a:spLocks noGrp="1"/>
          </p:cNvSpPr>
          <p:nvPr>
            <p:ph type="ftr" sz="quarter" idx="3"/>
          </p:nvPr>
        </p:nvSpPr>
        <p:spPr bwMode="auto">
          <a:noFill/>
          <a:ln>
            <a:miter lim="800000"/>
            <a:headEnd/>
            <a:tailEnd/>
          </a:ln>
        </p:spPr>
        <p:txBody>
          <a:bodyPr/>
          <a:lstStyle/>
          <a:p>
            <a:r>
              <a:rPr lang="en-US" smtClean="0"/>
              <a:t>COLLABORATE. INNOVATE. ENRICH</a:t>
            </a:r>
          </a:p>
        </p:txBody>
      </p:sp>
      <p:sp>
        <p:nvSpPr>
          <p:cNvPr id="41988" name="Content Placeholder 2"/>
          <p:cNvSpPr>
            <a:spLocks noGrp="1"/>
          </p:cNvSpPr>
          <p:nvPr>
            <p:ph sz="quarter" idx="10"/>
          </p:nvPr>
        </p:nvSpPr>
        <p:spPr>
          <a:prstGeom prst="rect">
            <a:avLst/>
          </a:prstGeom>
        </p:spPr>
        <p:txBody>
          <a:bodyPr>
            <a:normAutofit/>
          </a:bodyPr>
          <a:lstStyle/>
          <a:p>
            <a:pPr eaLnBrk="1" hangingPunct="1"/>
            <a:r>
              <a:rPr lang="en-US" sz="2000" dirty="0" smtClean="0">
                <a:ea typeface="MS PGothic"/>
              </a:rPr>
              <a:t>Constructor function:</a:t>
            </a:r>
          </a:p>
          <a:p>
            <a:pPr marL="228600" lvl="2" indent="0">
              <a:buNone/>
            </a:pPr>
            <a:r>
              <a:rPr lang="en-US" sz="1600" dirty="0" smtClean="0">
                <a:latin typeface="Courier New" panose="02070309020205020404" pitchFamily="49" charset="0"/>
                <a:ea typeface="MS PGothic"/>
                <a:cs typeface="Courier New" panose="02070309020205020404" pitchFamily="49" charset="0"/>
              </a:rPr>
              <a:t>function Car (make, model) {</a:t>
            </a:r>
            <a:br>
              <a:rPr lang="en-US" sz="1600" dirty="0" smtClean="0">
                <a:latin typeface="Courier New" panose="02070309020205020404" pitchFamily="49" charset="0"/>
                <a:ea typeface="MS PGothic"/>
                <a:cs typeface="Courier New" panose="02070309020205020404" pitchFamily="49" charset="0"/>
              </a:rPr>
            </a:br>
            <a:r>
              <a:rPr lang="en-US" sz="1600" dirty="0" smtClean="0">
                <a:latin typeface="Courier New" panose="02070309020205020404" pitchFamily="49" charset="0"/>
                <a:ea typeface="MS PGothic"/>
                <a:cs typeface="Courier New" panose="02070309020205020404" pitchFamily="49" charset="0"/>
              </a:rPr>
              <a:t>    </a:t>
            </a:r>
            <a:r>
              <a:rPr lang="en-US" sz="1600" dirty="0" err="1" smtClean="0">
                <a:latin typeface="Courier New" panose="02070309020205020404" pitchFamily="49" charset="0"/>
                <a:ea typeface="MS PGothic"/>
                <a:cs typeface="Courier New" panose="02070309020205020404" pitchFamily="49" charset="0"/>
              </a:rPr>
              <a:t>this.make</a:t>
            </a:r>
            <a:r>
              <a:rPr lang="en-US" sz="1600" dirty="0" smtClean="0">
                <a:latin typeface="Courier New" panose="02070309020205020404" pitchFamily="49" charset="0"/>
                <a:ea typeface="MS PGothic"/>
                <a:cs typeface="Courier New" panose="02070309020205020404" pitchFamily="49" charset="0"/>
              </a:rPr>
              <a:t> = make;</a:t>
            </a:r>
            <a:br>
              <a:rPr lang="en-US" sz="1600" dirty="0" smtClean="0">
                <a:latin typeface="Courier New" panose="02070309020205020404" pitchFamily="49" charset="0"/>
                <a:ea typeface="MS PGothic"/>
                <a:cs typeface="Courier New" panose="02070309020205020404" pitchFamily="49" charset="0"/>
              </a:rPr>
            </a:br>
            <a:r>
              <a:rPr lang="en-US" sz="1600" dirty="0" smtClean="0">
                <a:latin typeface="Courier New" panose="02070309020205020404" pitchFamily="49" charset="0"/>
                <a:ea typeface="MS PGothic"/>
                <a:cs typeface="Courier New" panose="02070309020205020404" pitchFamily="49" charset="0"/>
              </a:rPr>
              <a:t>    </a:t>
            </a:r>
            <a:r>
              <a:rPr lang="en-US" sz="1600" dirty="0" err="1" smtClean="0">
                <a:latin typeface="Courier New" panose="02070309020205020404" pitchFamily="49" charset="0"/>
                <a:ea typeface="MS PGothic"/>
                <a:cs typeface="Courier New" panose="02070309020205020404" pitchFamily="49" charset="0"/>
              </a:rPr>
              <a:t>this.model</a:t>
            </a:r>
            <a:r>
              <a:rPr lang="en-US" sz="1600" dirty="0" smtClean="0">
                <a:latin typeface="Courier New" panose="02070309020205020404" pitchFamily="49" charset="0"/>
                <a:ea typeface="MS PGothic"/>
                <a:cs typeface="Courier New" panose="02070309020205020404" pitchFamily="49" charset="0"/>
              </a:rPr>
              <a:t> = model;</a:t>
            </a:r>
            <a:br>
              <a:rPr lang="en-US" sz="1600" dirty="0" smtClean="0">
                <a:latin typeface="Courier New" panose="02070309020205020404" pitchFamily="49" charset="0"/>
                <a:ea typeface="MS PGothic"/>
                <a:cs typeface="Courier New" panose="02070309020205020404" pitchFamily="49" charset="0"/>
              </a:rPr>
            </a:br>
            <a:r>
              <a:rPr lang="en-US" sz="1600" dirty="0" smtClean="0">
                <a:latin typeface="Courier New" panose="02070309020205020404" pitchFamily="49" charset="0"/>
                <a:ea typeface="MS PGothic"/>
                <a:cs typeface="Courier New" panose="02070309020205020404" pitchFamily="49" charset="0"/>
              </a:rPr>
              <a:t>    </a:t>
            </a:r>
            <a:r>
              <a:rPr lang="en-US" sz="1600" dirty="0" err="1" smtClean="0">
                <a:latin typeface="Courier New" panose="02070309020205020404" pitchFamily="49" charset="0"/>
                <a:ea typeface="MS PGothic"/>
                <a:cs typeface="Courier New" panose="02070309020205020404" pitchFamily="49" charset="0"/>
              </a:rPr>
              <a:t>this.miles</a:t>
            </a:r>
            <a:r>
              <a:rPr lang="en-US" sz="1600" dirty="0" smtClean="0">
                <a:latin typeface="Courier New" panose="02070309020205020404" pitchFamily="49" charset="0"/>
                <a:ea typeface="MS PGothic"/>
                <a:cs typeface="Courier New" panose="02070309020205020404" pitchFamily="49" charset="0"/>
              </a:rPr>
              <a:t>  = 0;</a:t>
            </a:r>
            <a:br>
              <a:rPr lang="en-US" sz="1600" dirty="0" smtClean="0">
                <a:latin typeface="Courier New" panose="02070309020205020404" pitchFamily="49" charset="0"/>
                <a:ea typeface="MS PGothic"/>
                <a:cs typeface="Courier New" panose="02070309020205020404" pitchFamily="49" charset="0"/>
              </a:rPr>
            </a:br>
            <a:r>
              <a:rPr lang="en-US" sz="1600" dirty="0" smtClean="0">
                <a:latin typeface="Courier New" panose="02070309020205020404" pitchFamily="49" charset="0"/>
                <a:ea typeface="MS PGothic"/>
                <a:cs typeface="Courier New" panose="02070309020205020404" pitchFamily="49" charset="0"/>
              </a:rPr>
              <a:t>    </a:t>
            </a:r>
            <a:r>
              <a:rPr lang="en-US" sz="1600" dirty="0" err="1" smtClean="0">
                <a:latin typeface="Courier New" panose="02070309020205020404" pitchFamily="49" charset="0"/>
                <a:ea typeface="MS PGothic"/>
                <a:cs typeface="Courier New" panose="02070309020205020404" pitchFamily="49" charset="0"/>
              </a:rPr>
              <a:t>this.drive</a:t>
            </a:r>
            <a:r>
              <a:rPr lang="en-US" sz="1600" dirty="0" smtClean="0">
                <a:latin typeface="Courier New" panose="02070309020205020404" pitchFamily="49" charset="0"/>
                <a:ea typeface="MS PGothic"/>
                <a:cs typeface="Courier New" panose="02070309020205020404" pitchFamily="49" charset="0"/>
              </a:rPr>
              <a:t> = function (miles) {</a:t>
            </a:r>
            <a:r>
              <a:rPr lang="en-US" sz="1600" dirty="0" err="1" smtClean="0">
                <a:latin typeface="Courier New" panose="02070309020205020404" pitchFamily="49" charset="0"/>
                <a:ea typeface="MS PGothic"/>
                <a:cs typeface="Courier New" panose="02070309020205020404" pitchFamily="49" charset="0"/>
              </a:rPr>
              <a:t>this.miles</a:t>
            </a:r>
            <a:r>
              <a:rPr lang="en-US" sz="1600" dirty="0" smtClean="0">
                <a:latin typeface="Courier New" panose="02070309020205020404" pitchFamily="49" charset="0"/>
                <a:ea typeface="MS PGothic"/>
                <a:cs typeface="Courier New" panose="02070309020205020404" pitchFamily="49" charset="0"/>
              </a:rPr>
              <a:t> += miles}</a:t>
            </a:r>
            <a:br>
              <a:rPr lang="en-US" sz="1600" dirty="0" smtClean="0">
                <a:latin typeface="Courier New" panose="02070309020205020404" pitchFamily="49" charset="0"/>
                <a:ea typeface="MS PGothic"/>
                <a:cs typeface="Courier New" panose="02070309020205020404" pitchFamily="49" charset="0"/>
              </a:rPr>
            </a:br>
            <a:r>
              <a:rPr lang="en-US" sz="1600" dirty="0" smtClean="0">
                <a:latin typeface="Courier New" panose="02070309020205020404" pitchFamily="49" charset="0"/>
                <a:ea typeface="MS PGothic"/>
                <a:cs typeface="Courier New" panose="02070309020205020404" pitchFamily="49" charset="0"/>
              </a:rPr>
              <a:t>}</a:t>
            </a:r>
          </a:p>
          <a:p>
            <a:pPr eaLnBrk="1" hangingPunct="1"/>
            <a:r>
              <a:rPr lang="en-US" sz="2000" dirty="0" smtClean="0">
                <a:ea typeface="MS PGothic"/>
              </a:rPr>
              <a:t>Instance creation:</a:t>
            </a:r>
          </a:p>
          <a:p>
            <a:pPr marL="228600" lvl="2" indent="0">
              <a:buNone/>
            </a:pPr>
            <a:r>
              <a:rPr lang="en-US" altLang="ja-JP" sz="1600" dirty="0" err="1">
                <a:latin typeface="Courier New" panose="02070309020205020404" pitchFamily="49" charset="0"/>
                <a:ea typeface="MS PGothic"/>
                <a:cs typeface="Courier New" panose="02070309020205020404" pitchFamily="49" charset="0"/>
              </a:rPr>
              <a:t>var</a:t>
            </a:r>
            <a:r>
              <a:rPr lang="en-US" altLang="ja-JP" sz="1600" dirty="0">
                <a:latin typeface="Courier New" panose="02070309020205020404" pitchFamily="49" charset="0"/>
                <a:ea typeface="MS PGothic"/>
                <a:cs typeface="Courier New" panose="02070309020205020404" pitchFamily="49" charset="0"/>
              </a:rPr>
              <a:t> </a:t>
            </a:r>
            <a:r>
              <a:rPr lang="en-US" altLang="ja-JP" sz="1600" dirty="0" err="1">
                <a:latin typeface="Courier New" panose="02070309020205020404" pitchFamily="49" charset="0"/>
                <a:ea typeface="MS PGothic"/>
                <a:cs typeface="Courier New" panose="02070309020205020404" pitchFamily="49" charset="0"/>
              </a:rPr>
              <a:t>myCar</a:t>
            </a:r>
            <a:r>
              <a:rPr lang="en-US" altLang="ja-JP" sz="1600" dirty="0">
                <a:latin typeface="Courier New" panose="02070309020205020404" pitchFamily="49" charset="0"/>
                <a:ea typeface="MS PGothic"/>
                <a:cs typeface="Courier New" panose="02070309020205020404" pitchFamily="49" charset="0"/>
              </a:rPr>
              <a:t> = new Car (“Ford”, “Mustang”);</a:t>
            </a:r>
          </a:p>
          <a:p>
            <a:pPr eaLnBrk="1" hangingPunct="1"/>
            <a:r>
              <a:rPr lang="en-US" sz="2000" dirty="0" smtClean="0">
                <a:ea typeface="MS PGothic"/>
              </a:rPr>
              <a:t>References:</a:t>
            </a:r>
          </a:p>
          <a:p>
            <a:pPr marL="228600" lvl="2" indent="0">
              <a:buNone/>
            </a:pPr>
            <a:r>
              <a:rPr lang="en-US" altLang="ja-JP" sz="1600" dirty="0" err="1">
                <a:latin typeface="Courier New" panose="02070309020205020404" pitchFamily="49" charset="0"/>
                <a:ea typeface="MS PGothic"/>
                <a:cs typeface="Courier New" panose="02070309020205020404" pitchFamily="49" charset="0"/>
              </a:rPr>
              <a:t>var</a:t>
            </a:r>
            <a:r>
              <a:rPr lang="en-US" altLang="ja-JP" sz="1600" dirty="0">
                <a:latin typeface="Courier New" panose="02070309020205020404" pitchFamily="49" charset="0"/>
                <a:ea typeface="MS PGothic"/>
                <a:cs typeface="Courier New" panose="02070309020205020404" pitchFamily="49" charset="0"/>
              </a:rPr>
              <a:t> m = </a:t>
            </a:r>
            <a:r>
              <a:rPr lang="en-US" altLang="ja-JP" sz="1600" dirty="0" err="1">
                <a:latin typeface="Courier New" panose="02070309020205020404" pitchFamily="49" charset="0"/>
                <a:ea typeface="MS PGothic"/>
                <a:cs typeface="Courier New" panose="02070309020205020404" pitchFamily="49" charset="0"/>
              </a:rPr>
              <a:t>myCar.model</a:t>
            </a:r>
            <a:r>
              <a:rPr lang="en-US" altLang="ja-JP" sz="1600" dirty="0">
                <a:latin typeface="Courier New" panose="02070309020205020404" pitchFamily="49" charset="0"/>
                <a:ea typeface="MS PGothic"/>
                <a:cs typeface="Courier New" panose="02070309020205020404" pitchFamily="49" charset="0"/>
              </a:rPr>
              <a:t>; // m == “Mustang”</a:t>
            </a:r>
          </a:p>
          <a:p>
            <a:pPr eaLnBrk="1" hangingPunct="1"/>
            <a:r>
              <a:rPr lang="en-US" sz="2000" dirty="0" smtClean="0">
                <a:ea typeface="MS PGothic"/>
              </a:rPr>
              <a:t>Operations:</a:t>
            </a:r>
          </a:p>
          <a:p>
            <a:pPr marL="228600" lvl="2" indent="0">
              <a:buNone/>
            </a:pPr>
            <a:r>
              <a:rPr lang="en-US" altLang="ja-JP" sz="1600" dirty="0" err="1">
                <a:latin typeface="Courier New" panose="02070309020205020404" pitchFamily="49" charset="0"/>
                <a:ea typeface="MS PGothic"/>
                <a:cs typeface="Courier New" panose="02070309020205020404" pitchFamily="49" charset="0"/>
              </a:rPr>
              <a:t>myCar.drive</a:t>
            </a:r>
            <a:r>
              <a:rPr lang="en-US" altLang="ja-JP" sz="1600" dirty="0">
                <a:latin typeface="Courier New" panose="02070309020205020404" pitchFamily="49" charset="0"/>
                <a:ea typeface="MS PGothic"/>
                <a:cs typeface="Courier New" panose="02070309020205020404" pitchFamily="49" charset="0"/>
              </a:rPr>
              <a:t> (100); // </a:t>
            </a:r>
            <a:r>
              <a:rPr lang="en-US" altLang="ja-JP" sz="1600" dirty="0" err="1">
                <a:latin typeface="Courier New" panose="02070309020205020404" pitchFamily="49" charset="0"/>
                <a:ea typeface="MS PGothic"/>
                <a:cs typeface="Courier New" panose="02070309020205020404" pitchFamily="49" charset="0"/>
              </a:rPr>
              <a:t>myCar.miles</a:t>
            </a:r>
            <a:r>
              <a:rPr lang="en-US" altLang="ja-JP" sz="1600" dirty="0">
                <a:latin typeface="Courier New" panose="02070309020205020404" pitchFamily="49" charset="0"/>
                <a:ea typeface="MS PGothic"/>
                <a:cs typeface="Courier New" panose="02070309020205020404" pitchFamily="49" charset="0"/>
              </a:rPr>
              <a:t> == 100</a:t>
            </a:r>
          </a:p>
          <a:p>
            <a:pPr eaLnBrk="1" hangingPunct="1"/>
            <a:r>
              <a:rPr lang="en-US" sz="2000" dirty="0" smtClean="0">
                <a:ea typeface="MS PGothic"/>
              </a:rPr>
              <a:t>Static methods:</a:t>
            </a:r>
          </a:p>
          <a:p>
            <a:pPr marL="228600" lvl="2" indent="0">
              <a:buNone/>
            </a:pPr>
            <a:r>
              <a:rPr lang="en-US" altLang="ja-JP" sz="1600" dirty="0" err="1">
                <a:latin typeface="Courier New" panose="02070309020205020404" pitchFamily="49" charset="0"/>
                <a:ea typeface="MS PGothic"/>
                <a:cs typeface="Courier New" panose="02070309020205020404" pitchFamily="49" charset="0"/>
              </a:rPr>
              <a:t>Car.milesToKm</a:t>
            </a:r>
            <a:r>
              <a:rPr lang="en-US" altLang="ja-JP" sz="1600" dirty="0">
                <a:latin typeface="Courier New" panose="02070309020205020404" pitchFamily="49" charset="0"/>
                <a:ea typeface="MS PGothic"/>
                <a:cs typeface="Courier New" panose="02070309020205020404" pitchFamily="49" charset="0"/>
              </a:rPr>
              <a:t> = function (miles) {return 1.6*miles}</a:t>
            </a:r>
          </a:p>
          <a:p>
            <a:pPr lvl="1" eaLnBrk="1" hangingPunct="1"/>
            <a:endParaRPr lang="en-US" sz="1800" dirty="0" smtClean="0">
              <a:ea typeface="MS PGothic"/>
            </a:endParaRPr>
          </a:p>
        </p:txBody>
      </p:sp>
      <p:sp>
        <p:nvSpPr>
          <p:cNvPr id="7" name="Slide Number Placeholder 22"/>
          <p:cNvSpPr>
            <a:spLocks noGrp="1"/>
          </p:cNvSpPr>
          <p:nvPr>
            <p:ph type="sldNum" sz="quarter" idx="4"/>
          </p:nvPr>
        </p:nvSpPr>
        <p:spPr>
          <a:prstGeom prst="rect">
            <a:avLst/>
          </a:prstGeom>
        </p:spPr>
        <p:txBody>
          <a:bodyPr/>
          <a:lstStyle/>
          <a:p>
            <a:pPr>
              <a:defRPr/>
            </a:pPr>
            <a:fld id="{28912F99-02CE-48DE-B670-5F5B9BD2384B}" type="slidenum">
              <a:rPr lang="en-US"/>
              <a:pPr>
                <a:defRPr/>
              </a:pPr>
              <a:t>108</a:t>
            </a:fld>
            <a:endParaRPr lang="en-US" dirty="0"/>
          </a:p>
        </p:txBody>
      </p:sp>
      <p:sp>
        <p:nvSpPr>
          <p:cNvPr id="41986" name="Slide Number Placeholder 22"/>
          <p:cNvSpPr txBox="1">
            <a:spLocks noGrp="1"/>
          </p:cNvSpPr>
          <p:nvPr/>
        </p:nvSpPr>
        <p:spPr bwMode="auto">
          <a:xfrm>
            <a:off x="8505825" y="6553200"/>
            <a:ext cx="501650" cy="258763"/>
          </a:xfrm>
          <a:prstGeom prst="rect">
            <a:avLst/>
          </a:prstGeom>
          <a:noFill/>
          <a:ln w="9525">
            <a:noFill/>
            <a:miter lim="800000"/>
            <a:headEnd/>
            <a:tailEnd/>
          </a:ln>
        </p:spPr>
        <p:txBody>
          <a:bodyPr/>
          <a:lstStyle/>
          <a:p>
            <a:fld id="{3C363986-B88F-4CD3-A97E-4EDDB65FCAE1}" type="slidenum">
              <a:rPr lang="en-US" sz="1000">
                <a:solidFill>
                  <a:schemeClr val="bg1"/>
                </a:solidFill>
              </a:rPr>
              <a:pPr/>
              <a:t>108</a:t>
            </a:fld>
            <a:endParaRPr lang="en-US" sz="1000">
              <a:solidFill>
                <a:schemeClr val="bg1"/>
              </a:solidFill>
            </a:endParaRPr>
          </a:p>
        </p:txBody>
      </p:sp>
      <p:sp>
        <p:nvSpPr>
          <p:cNvPr id="41990" name="Slide Number Placeholder 4"/>
          <p:cNvSpPr txBox="1">
            <a:spLocks noGrp="1"/>
          </p:cNvSpPr>
          <p:nvPr/>
        </p:nvSpPr>
        <p:spPr bwMode="auto">
          <a:xfrm>
            <a:off x="8505825" y="6553200"/>
            <a:ext cx="501650" cy="258763"/>
          </a:xfrm>
          <a:prstGeom prst="rect">
            <a:avLst/>
          </a:prstGeom>
          <a:noFill/>
          <a:ln w="9525">
            <a:noFill/>
            <a:miter lim="800000"/>
            <a:headEnd/>
            <a:tailEnd/>
          </a:ln>
        </p:spPr>
        <p:txBody>
          <a:bodyPr/>
          <a:lstStyle/>
          <a:p>
            <a:fld id="{DFF63C97-AC48-43B3-87FE-464E848965F3}" type="slidenum">
              <a:rPr lang="en-US" sz="1000">
                <a:solidFill>
                  <a:schemeClr val="bg1"/>
                </a:solidFill>
              </a:rPr>
              <a:pPr/>
              <a:t>108</a:t>
            </a:fld>
            <a:endParaRPr lang="en-US" sz="1000">
              <a:solidFill>
                <a:schemeClr val="bg1"/>
              </a:solidFill>
            </a:endParaRPr>
          </a:p>
        </p:txBody>
      </p:sp>
    </p:spTree>
    <p:extLst>
      <p:ext uri="{BB962C8B-B14F-4D97-AF65-F5344CB8AC3E}">
        <p14:creationId xmlns:p14="http://schemas.microsoft.com/office/powerpoint/2010/main" val="1737824143"/>
      </p:ext>
    </p:extLst>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dirty="0">
                <a:ea typeface="MS PGothic"/>
              </a:rPr>
              <a:t>JavaScript </a:t>
            </a:r>
            <a:r>
              <a:rPr lang="en-US" dirty="0" err="1">
                <a:ea typeface="MS PGothic"/>
              </a:rPr>
              <a:t>Builtin</a:t>
            </a:r>
            <a:r>
              <a:rPr lang="en-US" dirty="0">
                <a:ea typeface="MS PGothic"/>
              </a:rPr>
              <a:t> </a:t>
            </a:r>
            <a:r>
              <a:rPr lang="en-US" dirty="0" smtClean="0">
                <a:ea typeface="MS PGothic"/>
              </a:rPr>
              <a:t>Objects</a:t>
            </a:r>
          </a:p>
        </p:txBody>
      </p:sp>
      <p:sp>
        <p:nvSpPr>
          <p:cNvPr id="2" name="Date Placeholder 1"/>
          <p:cNvSpPr>
            <a:spLocks noGrp="1"/>
          </p:cNvSpPr>
          <p:nvPr>
            <p:ph type="dt" sz="half" idx="2"/>
          </p:nvPr>
        </p:nvSpPr>
        <p:spPr/>
        <p:txBody>
          <a:bodyPr/>
          <a:lstStyle/>
          <a:p>
            <a:r>
              <a:rPr lang="en-US" smtClean="0"/>
              <a:t>SWPC</a:t>
            </a:r>
            <a:endParaRPr lang="en-US" dirty="0"/>
          </a:p>
        </p:txBody>
      </p:sp>
      <p:sp>
        <p:nvSpPr>
          <p:cNvPr id="39940" name="Footer Placeholder 3"/>
          <p:cNvSpPr>
            <a:spLocks noGrp="1"/>
          </p:cNvSpPr>
          <p:nvPr>
            <p:ph type="ftr" sz="quarter" idx="3"/>
          </p:nvPr>
        </p:nvSpPr>
        <p:spPr bwMode="auto">
          <a:noFill/>
          <a:ln>
            <a:miter lim="800000"/>
            <a:headEnd/>
            <a:tailEnd/>
          </a:ln>
        </p:spPr>
        <p:txBody>
          <a:bodyPr/>
          <a:lstStyle/>
          <a:p>
            <a:r>
              <a:rPr lang="en-US" smtClean="0"/>
              <a:t>COLLABORATE. INNOVATE. ENRICH</a:t>
            </a:r>
          </a:p>
        </p:txBody>
      </p:sp>
      <p:sp>
        <p:nvSpPr>
          <p:cNvPr id="3" name="Content Placeholder 2"/>
          <p:cNvSpPr>
            <a:spLocks noGrp="1"/>
          </p:cNvSpPr>
          <p:nvPr>
            <p:ph sz="quarter" idx="10"/>
          </p:nvPr>
        </p:nvSpPr>
        <p:spPr>
          <a:prstGeom prst="rect">
            <a:avLst/>
          </a:prstGeom>
        </p:spPr>
        <p:txBody>
          <a:bodyPr>
            <a:normAutofit fontScale="92500" lnSpcReduction="20000"/>
          </a:bodyPr>
          <a:lstStyle/>
          <a:p>
            <a:pPr eaLnBrk="1" hangingPunct="1">
              <a:defRPr/>
            </a:pPr>
            <a:r>
              <a:rPr lang="en-US" dirty="0" smtClean="0">
                <a:effectLst>
                  <a:glow rad="228600">
                    <a:schemeClr val="accent4">
                      <a:satMod val="175000"/>
                      <a:alpha val="40000"/>
                    </a:schemeClr>
                  </a:glow>
                </a:effectLst>
                <a:cs typeface="ＭＳ Ｐゴシック" charset="-128"/>
              </a:rPr>
              <a:t>Strings:</a:t>
            </a:r>
          </a:p>
          <a:p>
            <a:pPr lvl="1" eaLnBrk="1" hangingPunct="1">
              <a:defRPr/>
            </a:pPr>
            <a:r>
              <a:rPr lang="en-US" dirty="0" smtClean="0"/>
              <a:t>Constructor Examples:</a:t>
            </a:r>
          </a:p>
          <a:p>
            <a:pPr marL="228600" lvl="2" indent="0" eaLnBrk="1" hangingPunct="1">
              <a:buNone/>
              <a:defRPr/>
            </a:pPr>
            <a:r>
              <a:rPr lang="en-US" dirty="0" err="1" smtClean="0">
                <a:latin typeface="Courier New" panose="02070309020205020404" pitchFamily="49" charset="0"/>
                <a:cs typeface="Courier New" panose="02070309020205020404" pitchFamily="49" charset="0"/>
              </a:rPr>
              <a:t>var</a:t>
            </a:r>
            <a:r>
              <a:rPr lang="en-US" dirty="0" smtClean="0">
                <a:latin typeface="Courier New" panose="02070309020205020404" pitchFamily="49" charset="0"/>
                <a:cs typeface="Courier New" panose="02070309020205020404" pitchFamily="49" charset="0"/>
              </a:rPr>
              <a:t> s = new String (“</a:t>
            </a:r>
            <a:r>
              <a:rPr lang="en-US" dirty="0" err="1" smtClean="0">
                <a:latin typeface="Courier New" panose="02070309020205020404" pitchFamily="49" charset="0"/>
                <a:cs typeface="Courier New" panose="02070309020205020404" pitchFamily="49" charset="0"/>
              </a:rPr>
              <a:t>abc</a:t>
            </a:r>
            <a:r>
              <a:rPr lang="en-US" dirty="0" smtClean="0">
                <a:latin typeface="Courier New" panose="02070309020205020404" pitchFamily="49" charset="0"/>
                <a:cs typeface="Courier New" panose="02070309020205020404" pitchFamily="49" charset="0"/>
              </a:rPr>
              <a:t>”);</a:t>
            </a:r>
          </a:p>
          <a:p>
            <a:pPr marL="228600" lvl="2" indent="0" eaLnBrk="1" hangingPunct="1">
              <a:buNone/>
              <a:defRPr/>
            </a:pPr>
            <a:r>
              <a:rPr lang="en-US" dirty="0" err="1" smtClean="0">
                <a:latin typeface="Courier New" panose="02070309020205020404" pitchFamily="49" charset="0"/>
                <a:cs typeface="Courier New" panose="02070309020205020404" pitchFamily="49" charset="0"/>
              </a:rPr>
              <a:t>var</a:t>
            </a:r>
            <a:r>
              <a:rPr lang="en-US" dirty="0" smtClean="0">
                <a:latin typeface="Courier New" panose="02070309020205020404" pitchFamily="49" charset="0"/>
                <a:cs typeface="Courier New" panose="02070309020205020404" pitchFamily="49" charset="0"/>
              </a:rPr>
              <a:t> s = “</a:t>
            </a:r>
            <a:r>
              <a:rPr lang="en-US" dirty="0" err="1" smtClean="0">
                <a:latin typeface="Courier New" panose="02070309020205020404" pitchFamily="49" charset="0"/>
                <a:cs typeface="Courier New" panose="02070309020205020404" pitchFamily="49" charset="0"/>
              </a:rPr>
              <a:t>abc</a:t>
            </a:r>
            <a:r>
              <a:rPr lang="en-US" dirty="0" smtClean="0">
                <a:latin typeface="Courier New" panose="02070309020205020404" pitchFamily="49" charset="0"/>
                <a:cs typeface="Courier New" panose="02070309020205020404" pitchFamily="49" charset="0"/>
              </a:rPr>
              <a:t>”;</a:t>
            </a:r>
          </a:p>
          <a:p>
            <a:pPr lvl="1" eaLnBrk="1" hangingPunct="1">
              <a:defRPr/>
            </a:pPr>
            <a:r>
              <a:rPr lang="en-US" dirty="0" smtClean="0"/>
              <a:t>Properties Example:</a:t>
            </a:r>
          </a:p>
          <a:p>
            <a:pPr marL="228600" lvl="2" indent="0">
              <a:buNone/>
              <a:defRPr/>
            </a:pPr>
            <a:r>
              <a:rPr lang="en-US" altLang="ja-JP" dirty="0" err="1">
                <a:latin typeface="Courier New" panose="02070309020205020404" pitchFamily="49" charset="0"/>
                <a:cs typeface="Courier New" panose="02070309020205020404" pitchFamily="49" charset="0"/>
              </a:rPr>
              <a:t>var</a:t>
            </a:r>
            <a:r>
              <a:rPr lang="en-US" altLang="ja-JP" dirty="0">
                <a:latin typeface="Courier New" panose="02070309020205020404" pitchFamily="49" charset="0"/>
                <a:cs typeface="Courier New" panose="02070309020205020404" pitchFamily="49" charset="0"/>
              </a:rPr>
              <a:t> </a:t>
            </a:r>
            <a:r>
              <a:rPr lang="en-US" altLang="ja-JP" dirty="0" err="1">
                <a:latin typeface="Courier New" panose="02070309020205020404" pitchFamily="49" charset="0"/>
                <a:cs typeface="Courier New" panose="02070309020205020404" pitchFamily="49" charset="0"/>
              </a:rPr>
              <a:t>len</a:t>
            </a:r>
            <a:r>
              <a:rPr lang="en-US" altLang="ja-JP" dirty="0">
                <a:latin typeface="Courier New" panose="02070309020205020404" pitchFamily="49" charset="0"/>
                <a:cs typeface="Courier New" panose="02070309020205020404" pitchFamily="49" charset="0"/>
              </a:rPr>
              <a:t> = </a:t>
            </a:r>
            <a:r>
              <a:rPr lang="en-US" altLang="ja-JP" dirty="0" err="1">
                <a:latin typeface="Courier New" panose="02070309020205020404" pitchFamily="49" charset="0"/>
                <a:cs typeface="Courier New" panose="02070309020205020404" pitchFamily="49" charset="0"/>
              </a:rPr>
              <a:t>s.length</a:t>
            </a:r>
            <a:r>
              <a:rPr lang="en-US" altLang="ja-JP" dirty="0">
                <a:latin typeface="Courier New" panose="02070309020205020404" pitchFamily="49" charset="0"/>
                <a:cs typeface="Courier New" panose="02070309020205020404" pitchFamily="49" charset="0"/>
              </a:rPr>
              <a:t>; // </a:t>
            </a:r>
            <a:r>
              <a:rPr lang="en-US" altLang="ja-JP" dirty="0" err="1">
                <a:latin typeface="Courier New" panose="02070309020205020404" pitchFamily="49" charset="0"/>
                <a:cs typeface="Courier New" panose="02070309020205020404" pitchFamily="49" charset="0"/>
              </a:rPr>
              <a:t>len</a:t>
            </a:r>
            <a:r>
              <a:rPr lang="en-US" altLang="ja-JP" dirty="0">
                <a:latin typeface="Courier New" panose="02070309020205020404" pitchFamily="49" charset="0"/>
                <a:cs typeface="Courier New" panose="02070309020205020404" pitchFamily="49" charset="0"/>
              </a:rPr>
              <a:t> == 3</a:t>
            </a:r>
          </a:p>
          <a:p>
            <a:pPr lvl="1" eaLnBrk="1" hangingPunct="1">
              <a:defRPr/>
            </a:pPr>
            <a:r>
              <a:rPr lang="en-US" dirty="0" smtClean="0"/>
              <a:t>Method Example:</a:t>
            </a:r>
          </a:p>
          <a:p>
            <a:pPr marL="228600" lvl="2" indent="0">
              <a:buNone/>
              <a:defRPr/>
            </a:pPr>
            <a:r>
              <a:rPr lang="en-US" altLang="ja-JP" dirty="0" err="1">
                <a:latin typeface="Courier New" panose="02070309020205020404" pitchFamily="49" charset="0"/>
                <a:cs typeface="Courier New" panose="02070309020205020404" pitchFamily="49" charset="0"/>
              </a:rPr>
              <a:t>var</a:t>
            </a:r>
            <a:r>
              <a:rPr lang="en-US" altLang="ja-JP" dirty="0">
                <a:latin typeface="Courier New" panose="02070309020205020404" pitchFamily="49" charset="0"/>
                <a:cs typeface="Courier New" panose="02070309020205020404" pitchFamily="49" charset="0"/>
              </a:rPr>
              <a:t> supper = </a:t>
            </a:r>
            <a:r>
              <a:rPr lang="en-US" altLang="ja-JP" dirty="0" err="1">
                <a:latin typeface="Courier New" panose="02070309020205020404" pitchFamily="49" charset="0"/>
                <a:cs typeface="Courier New" panose="02070309020205020404" pitchFamily="49" charset="0"/>
              </a:rPr>
              <a:t>s.toUpperCase</a:t>
            </a:r>
            <a:r>
              <a:rPr lang="en-US" altLang="ja-JP" dirty="0">
                <a:latin typeface="Courier New" panose="02070309020205020404" pitchFamily="49" charset="0"/>
                <a:cs typeface="Courier New" panose="02070309020205020404" pitchFamily="49" charset="0"/>
              </a:rPr>
              <a:t> ()); // supper == “ABC”</a:t>
            </a:r>
          </a:p>
          <a:p>
            <a:pPr eaLnBrk="1" hangingPunct="1">
              <a:defRPr/>
            </a:pPr>
            <a:r>
              <a:rPr lang="en-US" altLang="ja-JP" sz="2100" dirty="0">
                <a:effectLst>
                  <a:glow rad="228600">
                    <a:schemeClr val="accent4">
                      <a:satMod val="175000"/>
                      <a:alpha val="40000"/>
                    </a:schemeClr>
                  </a:glow>
                </a:effectLst>
                <a:cs typeface="ＭＳ Ｐゴシック" charset="-128"/>
              </a:rPr>
              <a:t>Date:</a:t>
            </a:r>
          </a:p>
          <a:p>
            <a:pPr lvl="1" eaLnBrk="1" hangingPunct="1">
              <a:defRPr/>
            </a:pPr>
            <a:r>
              <a:rPr lang="en-US" dirty="0" smtClean="0"/>
              <a:t>Constructor Examples:</a:t>
            </a:r>
          </a:p>
          <a:p>
            <a:pPr marL="228600" lvl="2" indent="0">
              <a:buNone/>
              <a:defRPr/>
            </a:pPr>
            <a:r>
              <a:rPr lang="en-US" altLang="ja-JP" dirty="0" err="1">
                <a:latin typeface="Courier New" panose="02070309020205020404" pitchFamily="49" charset="0"/>
                <a:cs typeface="Courier New" panose="02070309020205020404" pitchFamily="49" charset="0"/>
              </a:rPr>
              <a:t>var</a:t>
            </a:r>
            <a:r>
              <a:rPr lang="en-US" altLang="ja-JP" dirty="0">
                <a:latin typeface="Courier New" panose="02070309020205020404" pitchFamily="49" charset="0"/>
                <a:cs typeface="Courier New" panose="02070309020205020404" pitchFamily="49" charset="0"/>
              </a:rPr>
              <a:t> d = new Date (“December 24, 2011 11:13:00");</a:t>
            </a:r>
          </a:p>
          <a:p>
            <a:pPr marL="228600" lvl="2" indent="0">
              <a:buNone/>
              <a:defRPr/>
            </a:pPr>
            <a:r>
              <a:rPr lang="en-US" altLang="ja-JP" dirty="0" err="1">
                <a:latin typeface="Courier New" panose="02070309020205020404" pitchFamily="49" charset="0"/>
                <a:cs typeface="Courier New" panose="02070309020205020404" pitchFamily="49" charset="0"/>
              </a:rPr>
              <a:t>var</a:t>
            </a:r>
            <a:r>
              <a:rPr lang="en-US" altLang="ja-JP" dirty="0">
                <a:latin typeface="Courier New" panose="02070309020205020404" pitchFamily="49" charset="0"/>
                <a:cs typeface="Courier New" panose="02070309020205020404" pitchFamily="49" charset="0"/>
              </a:rPr>
              <a:t> d = new Date (2011, 11, 24, 11, 13, 0);</a:t>
            </a:r>
          </a:p>
          <a:p>
            <a:pPr lvl="1" eaLnBrk="1" hangingPunct="1">
              <a:defRPr/>
            </a:pPr>
            <a:r>
              <a:rPr lang="en-US" dirty="0" smtClean="0"/>
              <a:t>Method Examples:</a:t>
            </a:r>
          </a:p>
          <a:p>
            <a:pPr marL="228600" lvl="2" indent="0">
              <a:buNone/>
              <a:defRPr/>
            </a:pPr>
            <a:r>
              <a:rPr lang="en-US" altLang="ja-JP" dirty="0" err="1">
                <a:latin typeface="Courier New" panose="02070309020205020404" pitchFamily="49" charset="0"/>
                <a:cs typeface="Courier New" panose="02070309020205020404" pitchFamily="49" charset="0"/>
              </a:rPr>
              <a:t>var</a:t>
            </a:r>
            <a:r>
              <a:rPr lang="en-US" altLang="ja-JP" dirty="0">
                <a:latin typeface="Courier New" panose="02070309020205020404" pitchFamily="49" charset="0"/>
                <a:cs typeface="Courier New" panose="02070309020205020404" pitchFamily="49" charset="0"/>
              </a:rPr>
              <a:t> y = </a:t>
            </a:r>
            <a:r>
              <a:rPr lang="en-US" altLang="ja-JP" dirty="0" err="1">
                <a:latin typeface="Courier New" panose="02070309020205020404" pitchFamily="49" charset="0"/>
                <a:cs typeface="Courier New" panose="02070309020205020404" pitchFamily="49" charset="0"/>
              </a:rPr>
              <a:t>d.getFullYear</a:t>
            </a:r>
            <a:r>
              <a:rPr lang="en-US" altLang="ja-JP" dirty="0">
                <a:latin typeface="Courier New" panose="02070309020205020404" pitchFamily="49" charset="0"/>
                <a:cs typeface="Courier New" panose="02070309020205020404" pitchFamily="49" charset="0"/>
              </a:rPr>
              <a:t> (); // y == 2011</a:t>
            </a:r>
          </a:p>
          <a:p>
            <a:pPr marL="228600" lvl="2" indent="0">
              <a:buNone/>
              <a:defRPr/>
            </a:pPr>
            <a:r>
              <a:rPr lang="en-US" altLang="ja-JP" dirty="0" err="1">
                <a:latin typeface="Courier New" panose="02070309020205020404" pitchFamily="49" charset="0"/>
                <a:cs typeface="Courier New" panose="02070309020205020404" pitchFamily="49" charset="0"/>
              </a:rPr>
              <a:t>var</a:t>
            </a:r>
            <a:r>
              <a:rPr lang="en-US" altLang="ja-JP" dirty="0">
                <a:latin typeface="Courier New" panose="02070309020205020404" pitchFamily="49" charset="0"/>
                <a:cs typeface="Courier New" panose="02070309020205020404" pitchFamily="49" charset="0"/>
              </a:rPr>
              <a:t> </a:t>
            </a:r>
            <a:r>
              <a:rPr lang="en-US" altLang="ja-JP" dirty="0" err="1">
                <a:latin typeface="Courier New" panose="02070309020205020404" pitchFamily="49" charset="0"/>
                <a:cs typeface="Courier New" panose="02070309020205020404" pitchFamily="49" charset="0"/>
              </a:rPr>
              <a:t>dstr</a:t>
            </a:r>
            <a:r>
              <a:rPr lang="en-US" altLang="ja-JP" dirty="0">
                <a:latin typeface="Courier New" panose="02070309020205020404" pitchFamily="49" charset="0"/>
                <a:cs typeface="Courier New" panose="02070309020205020404" pitchFamily="49" charset="0"/>
              </a:rPr>
              <a:t> = </a:t>
            </a:r>
            <a:r>
              <a:rPr lang="en-US" altLang="ja-JP" dirty="0" err="1">
                <a:latin typeface="Courier New" panose="02070309020205020404" pitchFamily="49" charset="0"/>
                <a:cs typeface="Courier New" panose="02070309020205020404" pitchFamily="49" charset="0"/>
              </a:rPr>
              <a:t>d.toDateString</a:t>
            </a:r>
            <a:r>
              <a:rPr lang="en-US" altLang="ja-JP" dirty="0">
                <a:latin typeface="Courier New" panose="02070309020205020404" pitchFamily="49" charset="0"/>
                <a:cs typeface="Courier New" panose="02070309020205020404" pitchFamily="49" charset="0"/>
              </a:rPr>
              <a:t> (); //</a:t>
            </a:r>
            <a:r>
              <a:rPr lang="en-US" altLang="ja-JP" dirty="0" err="1">
                <a:latin typeface="Courier New" panose="02070309020205020404" pitchFamily="49" charset="0"/>
                <a:cs typeface="Courier New" panose="02070309020205020404" pitchFamily="49" charset="0"/>
              </a:rPr>
              <a:t>dstr</a:t>
            </a:r>
            <a:r>
              <a:rPr lang="en-US" altLang="ja-JP" dirty="0">
                <a:latin typeface="Courier New" panose="02070309020205020404" pitchFamily="49" charset="0"/>
                <a:cs typeface="Courier New" panose="02070309020205020404" pitchFamily="49" charset="0"/>
              </a:rPr>
              <a:t> == “Sat Dec 24 2011”</a:t>
            </a:r>
          </a:p>
          <a:p>
            <a:pPr eaLnBrk="1" hangingPunct="1">
              <a:defRPr/>
            </a:pPr>
            <a:r>
              <a:rPr lang="en-US" altLang="ja-JP" sz="2100" dirty="0">
                <a:effectLst>
                  <a:glow rad="228600">
                    <a:schemeClr val="accent4">
                      <a:satMod val="175000"/>
                      <a:alpha val="40000"/>
                    </a:schemeClr>
                  </a:glow>
                </a:effectLst>
                <a:cs typeface="ＭＳ Ｐゴシック" charset="-128"/>
              </a:rPr>
              <a:t>Other </a:t>
            </a:r>
            <a:r>
              <a:rPr lang="en-US" altLang="ja-JP" sz="2100" dirty="0" err="1">
                <a:effectLst>
                  <a:glow rad="228600">
                    <a:schemeClr val="accent4">
                      <a:satMod val="175000"/>
                      <a:alpha val="40000"/>
                    </a:schemeClr>
                  </a:glow>
                </a:effectLst>
                <a:cs typeface="ＭＳ Ｐゴシック" charset="-128"/>
              </a:rPr>
              <a:t>builtin</a:t>
            </a:r>
            <a:r>
              <a:rPr lang="en-US" altLang="ja-JP" sz="2100" dirty="0">
                <a:effectLst>
                  <a:glow rad="228600">
                    <a:schemeClr val="accent4">
                      <a:satMod val="175000"/>
                      <a:alpha val="40000"/>
                    </a:schemeClr>
                  </a:glow>
                </a:effectLst>
                <a:cs typeface="ＭＳ Ｐゴシック" charset="-128"/>
              </a:rPr>
              <a:t> objects:</a:t>
            </a:r>
          </a:p>
          <a:p>
            <a:pPr lvl="1" eaLnBrk="1" hangingPunct="1">
              <a:defRPr/>
            </a:pPr>
            <a:r>
              <a:rPr lang="en-US" dirty="0" smtClean="0"/>
              <a:t>Array, Number, Math, Boolean, Object, </a:t>
            </a:r>
            <a:r>
              <a:rPr lang="en-US" dirty="0" err="1" smtClean="0"/>
              <a:t>RegExp</a:t>
            </a:r>
            <a:endParaRPr lang="en-US" dirty="0" smtClean="0"/>
          </a:p>
        </p:txBody>
      </p:sp>
      <p:sp>
        <p:nvSpPr>
          <p:cNvPr id="7" name="Slide Number Placeholder 22"/>
          <p:cNvSpPr>
            <a:spLocks noGrp="1"/>
          </p:cNvSpPr>
          <p:nvPr>
            <p:ph type="sldNum" sz="quarter" idx="4"/>
          </p:nvPr>
        </p:nvSpPr>
        <p:spPr>
          <a:prstGeom prst="rect">
            <a:avLst/>
          </a:prstGeom>
        </p:spPr>
        <p:txBody>
          <a:bodyPr/>
          <a:lstStyle/>
          <a:p>
            <a:pPr>
              <a:defRPr/>
            </a:pPr>
            <a:fld id="{D93E9BDF-ADCF-49EE-B050-5653066185A0}" type="slidenum">
              <a:rPr lang="en-US"/>
              <a:pPr>
                <a:defRPr/>
              </a:pPr>
              <a:t>109</a:t>
            </a:fld>
            <a:endParaRPr lang="en-US" dirty="0"/>
          </a:p>
        </p:txBody>
      </p:sp>
      <p:sp>
        <p:nvSpPr>
          <p:cNvPr id="39941" name="Slide Number Placeholder 22"/>
          <p:cNvSpPr txBox="1">
            <a:spLocks noGrp="1"/>
          </p:cNvSpPr>
          <p:nvPr/>
        </p:nvSpPr>
        <p:spPr bwMode="auto">
          <a:xfrm>
            <a:off x="8505825" y="6553200"/>
            <a:ext cx="501650" cy="258763"/>
          </a:xfrm>
          <a:prstGeom prst="rect">
            <a:avLst/>
          </a:prstGeom>
          <a:noFill/>
          <a:ln w="9525">
            <a:noFill/>
            <a:miter lim="800000"/>
            <a:headEnd/>
            <a:tailEnd/>
          </a:ln>
        </p:spPr>
        <p:txBody>
          <a:bodyPr/>
          <a:lstStyle/>
          <a:p>
            <a:fld id="{BD80909B-536B-4F5C-92D7-8ADB3A24777F}" type="slidenum">
              <a:rPr lang="en-US" sz="1000">
                <a:solidFill>
                  <a:schemeClr val="bg1"/>
                </a:solidFill>
              </a:rPr>
              <a:pPr/>
              <a:t>109</a:t>
            </a:fld>
            <a:endParaRPr lang="en-US" sz="1000">
              <a:solidFill>
                <a:schemeClr val="bg1"/>
              </a:solidFill>
            </a:endParaRPr>
          </a:p>
        </p:txBody>
      </p:sp>
      <p:sp>
        <p:nvSpPr>
          <p:cNvPr id="39942" name="Slide Number Placeholder 4"/>
          <p:cNvSpPr txBox="1">
            <a:spLocks noGrp="1"/>
          </p:cNvSpPr>
          <p:nvPr/>
        </p:nvSpPr>
        <p:spPr bwMode="auto">
          <a:xfrm>
            <a:off x="8505825" y="6553200"/>
            <a:ext cx="501650" cy="258763"/>
          </a:xfrm>
          <a:prstGeom prst="rect">
            <a:avLst/>
          </a:prstGeom>
          <a:noFill/>
          <a:ln w="9525">
            <a:noFill/>
            <a:miter lim="800000"/>
            <a:headEnd/>
            <a:tailEnd/>
          </a:ln>
        </p:spPr>
        <p:txBody>
          <a:bodyPr/>
          <a:lstStyle/>
          <a:p>
            <a:fld id="{5B31A32F-A166-48CC-8EB0-BDBA11A309DC}" type="slidenum">
              <a:rPr lang="en-US" sz="1000">
                <a:solidFill>
                  <a:schemeClr val="bg1"/>
                </a:solidFill>
              </a:rPr>
              <a:pPr/>
              <a:t>109</a:t>
            </a:fld>
            <a:endParaRPr lang="en-US" sz="1000">
              <a:solidFill>
                <a:schemeClr val="bg1"/>
              </a:solidFill>
            </a:endParaRPr>
          </a:p>
        </p:txBody>
      </p:sp>
    </p:spTree>
    <p:extLst>
      <p:ext uri="{BB962C8B-B14F-4D97-AF65-F5344CB8AC3E}">
        <p14:creationId xmlns:p14="http://schemas.microsoft.com/office/powerpoint/2010/main" val="564222707"/>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0351" y="2353402"/>
            <a:ext cx="7315542" cy="2199239"/>
          </a:xfrm>
          <a:prstGeom prst="rect">
            <a:avLst/>
          </a:prstGeom>
        </p:spPr>
      </p:pic>
      <p:sp>
        <p:nvSpPr>
          <p:cNvPr id="3" name="Slide Number Placeholder 2"/>
          <p:cNvSpPr>
            <a:spLocks noGrp="1"/>
          </p:cNvSpPr>
          <p:nvPr>
            <p:ph type="sldNum" sz="quarter" idx="10"/>
          </p:nvPr>
        </p:nvSpPr>
        <p:spPr/>
        <p:txBody>
          <a:bodyPr/>
          <a:lstStyle/>
          <a:p>
            <a:fld id="{F10CCBB2-23CF-43DD-999B-A7E7F6652AA9}" type="slidenum">
              <a:rPr lang="en-US" smtClean="0">
                <a:sym typeface="Gill Sans" charset="0"/>
              </a:rPr>
              <a:pPr/>
              <a:t>11</a:t>
            </a:fld>
            <a:endParaRPr lang="en-US" dirty="0">
              <a:sym typeface="Gill Sans" charset="0"/>
            </a:endParaRPr>
          </a:p>
        </p:txBody>
      </p:sp>
      <p:sp>
        <p:nvSpPr>
          <p:cNvPr id="2" name="Title 1"/>
          <p:cNvSpPr>
            <a:spLocks noGrp="1"/>
          </p:cNvSpPr>
          <p:nvPr>
            <p:ph type="title"/>
          </p:nvPr>
        </p:nvSpPr>
        <p:spPr/>
        <p:txBody>
          <a:bodyPr/>
          <a:lstStyle/>
          <a:p>
            <a:r>
              <a:rPr lang="en-US" smtClean="0"/>
              <a:t>Hybrid HTML5 App Advantage</a:t>
            </a:r>
            <a:endParaRPr lang="en-US" dirty="0"/>
          </a:p>
        </p:txBody>
      </p:sp>
      <p:sp>
        <p:nvSpPr>
          <p:cNvPr id="4" name="Date Placeholder 3"/>
          <p:cNvSpPr>
            <a:spLocks noGrp="1"/>
          </p:cNvSpPr>
          <p:nvPr>
            <p:ph type="dt" sz="half" idx="2"/>
          </p:nvPr>
        </p:nvSpPr>
        <p:spPr/>
        <p:txBody>
          <a:bodyPr/>
          <a:lstStyle/>
          <a:p>
            <a:r>
              <a:rPr lang="en-US" smtClean="0"/>
              <a:t>SWPC</a:t>
            </a:r>
            <a:endParaRPr lang="en-US" dirty="0"/>
          </a:p>
        </p:txBody>
      </p:sp>
      <p:sp>
        <p:nvSpPr>
          <p:cNvPr id="5" name="Footer Placeholder 4"/>
          <p:cNvSpPr>
            <a:spLocks noGrp="1"/>
          </p:cNvSpPr>
          <p:nvPr>
            <p:ph type="ftr" sz="quarter" idx="3"/>
          </p:nvPr>
        </p:nvSpPr>
        <p:spPr/>
        <p:txBody>
          <a:bodyPr/>
          <a:lstStyle/>
          <a:p>
            <a:r>
              <a:rPr lang="en-US" smtClean="0"/>
              <a:t>COLLABORATE. INNOVATE. ENRICH</a:t>
            </a:r>
            <a:endParaRPr lang="en-US" dirty="0"/>
          </a:p>
        </p:txBody>
      </p:sp>
      <p:pic>
        <p:nvPicPr>
          <p:cNvPr id="19" name="Picture 18"/>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39266" y="2049051"/>
            <a:ext cx="6068600" cy="3259583"/>
          </a:xfrm>
          <a:prstGeom prst="rect">
            <a:avLst/>
          </a:prstGeom>
          <a:effectLst/>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7656" y="1944385"/>
            <a:ext cx="938840" cy="963765"/>
          </a:xfrm>
          <a:prstGeom prst="rect">
            <a:avLst/>
          </a:prstGeom>
          <a:effectLst>
            <a:outerShdw blurRad="76200" dir="2700000" sy="-23000" kx="-800400" algn="bl" rotWithShape="0">
              <a:prstClr val="black">
                <a:alpha val="20000"/>
              </a:prstClr>
            </a:outerShdw>
          </a:effectLst>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7032" y="3182261"/>
            <a:ext cx="984599" cy="993162"/>
          </a:xfrm>
          <a:prstGeom prst="rect">
            <a:avLst/>
          </a:prstGeom>
          <a:effectLst>
            <a:outerShdw blurRad="152400" dir="5400000" sx="90000" sy="-19000" rotWithShape="0">
              <a:prstClr val="black">
                <a:alpha val="15000"/>
              </a:prstClr>
            </a:outerShdw>
          </a:effectLst>
        </p:spPr>
      </p:pic>
      <p:sp>
        <p:nvSpPr>
          <p:cNvPr id="24" name="TextBox 23"/>
          <p:cNvSpPr txBox="1"/>
          <p:nvPr/>
        </p:nvSpPr>
        <p:spPr>
          <a:xfrm>
            <a:off x="5722768" y="1066800"/>
            <a:ext cx="3124932" cy="1138773"/>
          </a:xfrm>
          <a:prstGeom prst="rect">
            <a:avLst/>
          </a:prstGeom>
          <a:noFill/>
        </p:spPr>
        <p:txBody>
          <a:bodyPr wrap="square" rtlCol="0">
            <a:spAutoFit/>
          </a:bodyPr>
          <a:lstStyle/>
          <a:p>
            <a:r>
              <a:rPr lang="en-US" sz="2000" b="1" dirty="0" smtClean="0"/>
              <a:t>Native Apps</a:t>
            </a:r>
          </a:p>
          <a:p>
            <a:pPr marL="285750" indent="-285750">
              <a:buFont typeface="Wingdings" panose="05000000000000000000" pitchFamily="2" charset="2"/>
              <a:buChar char="ü"/>
            </a:pPr>
            <a:r>
              <a:rPr lang="en-US" sz="1600" dirty="0" smtClean="0">
                <a:solidFill>
                  <a:schemeClr val="tx2">
                    <a:lumMod val="50000"/>
                  </a:schemeClr>
                </a:solidFill>
              </a:rPr>
              <a:t>Advanced UI interactions </a:t>
            </a:r>
          </a:p>
          <a:p>
            <a:pPr marL="285750" indent="-285750">
              <a:buFont typeface="Wingdings" panose="05000000000000000000" pitchFamily="2" charset="2"/>
              <a:buChar char="ü"/>
            </a:pPr>
            <a:r>
              <a:rPr lang="en-US" sz="1600" dirty="0" smtClean="0">
                <a:solidFill>
                  <a:schemeClr val="tx2">
                    <a:lumMod val="50000"/>
                  </a:schemeClr>
                </a:solidFill>
              </a:rPr>
              <a:t>Fastest performance</a:t>
            </a:r>
          </a:p>
          <a:p>
            <a:pPr marL="285750" indent="-285750">
              <a:buFont typeface="Wingdings" panose="05000000000000000000" pitchFamily="2" charset="2"/>
              <a:buChar char="ü"/>
            </a:pPr>
            <a:r>
              <a:rPr lang="en-US" sz="1600" dirty="0" smtClean="0">
                <a:solidFill>
                  <a:schemeClr val="tx2">
                    <a:lumMod val="50000"/>
                  </a:schemeClr>
                </a:solidFill>
              </a:rPr>
              <a:t>App store distribution</a:t>
            </a:r>
            <a:endParaRPr lang="en-US" sz="1600" dirty="0">
              <a:solidFill>
                <a:schemeClr val="tx2">
                  <a:lumMod val="50000"/>
                </a:schemeClr>
              </a:solidFill>
            </a:endParaRPr>
          </a:p>
        </p:txBody>
      </p:sp>
      <p:sp>
        <p:nvSpPr>
          <p:cNvPr id="27" name="TextBox 26"/>
          <p:cNvSpPr txBox="1"/>
          <p:nvPr/>
        </p:nvSpPr>
        <p:spPr>
          <a:xfrm>
            <a:off x="3607606" y="1472625"/>
            <a:ext cx="1544781" cy="584775"/>
          </a:xfrm>
          <a:prstGeom prst="rect">
            <a:avLst/>
          </a:prstGeom>
          <a:noFill/>
        </p:spPr>
        <p:txBody>
          <a:bodyPr wrap="square" rtlCol="0">
            <a:spAutoFit/>
          </a:bodyPr>
          <a:lstStyle/>
          <a:p>
            <a:pPr algn="ctr"/>
            <a:r>
              <a:rPr lang="en-US" sz="1600" dirty="0" smtClean="0">
                <a:solidFill>
                  <a:schemeClr val="accent5"/>
                </a:solidFill>
              </a:rPr>
              <a:t>Single</a:t>
            </a:r>
            <a:br>
              <a:rPr lang="en-US" sz="1600" dirty="0" smtClean="0">
                <a:solidFill>
                  <a:schemeClr val="accent5"/>
                </a:solidFill>
              </a:rPr>
            </a:br>
            <a:r>
              <a:rPr lang="en-US" sz="1600" dirty="0" smtClean="0">
                <a:solidFill>
                  <a:schemeClr val="accent5"/>
                </a:solidFill>
              </a:rPr>
              <a:t>Platform</a:t>
            </a:r>
            <a:endParaRPr lang="en-US" sz="1200" dirty="0">
              <a:solidFill>
                <a:schemeClr val="accent5"/>
              </a:solidFill>
            </a:endParaRPr>
          </a:p>
        </p:txBody>
      </p:sp>
      <p:sp>
        <p:nvSpPr>
          <p:cNvPr id="28" name="TextBox 27"/>
          <p:cNvSpPr txBox="1"/>
          <p:nvPr/>
        </p:nvSpPr>
        <p:spPr>
          <a:xfrm>
            <a:off x="87688" y="2750403"/>
            <a:ext cx="1423660" cy="830997"/>
          </a:xfrm>
          <a:prstGeom prst="rect">
            <a:avLst/>
          </a:prstGeom>
          <a:noFill/>
        </p:spPr>
        <p:txBody>
          <a:bodyPr wrap="square" rtlCol="0">
            <a:spAutoFit/>
          </a:bodyPr>
          <a:lstStyle/>
          <a:p>
            <a:pPr algn="ctr"/>
            <a:r>
              <a:rPr lang="en-US" sz="1600" dirty="0" smtClean="0">
                <a:solidFill>
                  <a:schemeClr val="accent5"/>
                </a:solidFill>
              </a:rPr>
              <a:t>Partial</a:t>
            </a:r>
            <a:br>
              <a:rPr lang="en-US" sz="1600" dirty="0" smtClean="0">
                <a:solidFill>
                  <a:schemeClr val="accent5"/>
                </a:solidFill>
              </a:rPr>
            </a:br>
            <a:r>
              <a:rPr lang="en-US" sz="1600" dirty="0" smtClean="0">
                <a:solidFill>
                  <a:schemeClr val="accent5"/>
                </a:solidFill>
              </a:rPr>
              <a:t>Capabilities</a:t>
            </a:r>
            <a:endParaRPr lang="en-US" sz="1200" dirty="0">
              <a:solidFill>
                <a:schemeClr val="accent5"/>
              </a:solidFill>
            </a:endParaRPr>
          </a:p>
        </p:txBody>
      </p:sp>
      <p:sp>
        <p:nvSpPr>
          <p:cNvPr id="29" name="TextBox 28"/>
          <p:cNvSpPr txBox="1"/>
          <p:nvPr/>
        </p:nvSpPr>
        <p:spPr>
          <a:xfrm>
            <a:off x="3459325" y="5316588"/>
            <a:ext cx="1841343" cy="584775"/>
          </a:xfrm>
          <a:prstGeom prst="rect">
            <a:avLst/>
          </a:prstGeom>
          <a:noFill/>
        </p:spPr>
        <p:txBody>
          <a:bodyPr wrap="square" rtlCol="0">
            <a:spAutoFit/>
          </a:bodyPr>
          <a:lstStyle/>
          <a:p>
            <a:pPr algn="ctr"/>
            <a:r>
              <a:rPr lang="en-US" sz="1600" dirty="0" smtClean="0">
                <a:solidFill>
                  <a:schemeClr val="accent5"/>
                </a:solidFill>
              </a:rPr>
              <a:t>Multiple</a:t>
            </a:r>
            <a:br>
              <a:rPr lang="en-US" sz="1600" dirty="0" smtClean="0">
                <a:solidFill>
                  <a:schemeClr val="accent5"/>
                </a:solidFill>
              </a:rPr>
            </a:br>
            <a:r>
              <a:rPr lang="en-US" sz="1600" dirty="0" smtClean="0">
                <a:solidFill>
                  <a:schemeClr val="accent5"/>
                </a:solidFill>
              </a:rPr>
              <a:t>Platforms</a:t>
            </a:r>
            <a:endParaRPr lang="en-US" sz="1200" dirty="0">
              <a:solidFill>
                <a:schemeClr val="accent5"/>
              </a:solidFill>
            </a:endParaRPr>
          </a:p>
        </p:txBody>
      </p:sp>
      <p:sp>
        <p:nvSpPr>
          <p:cNvPr id="30" name="TextBox 29"/>
          <p:cNvSpPr txBox="1"/>
          <p:nvPr/>
        </p:nvSpPr>
        <p:spPr>
          <a:xfrm>
            <a:off x="7211113" y="2719817"/>
            <a:ext cx="1575282" cy="584775"/>
          </a:xfrm>
          <a:prstGeom prst="rect">
            <a:avLst/>
          </a:prstGeom>
          <a:noFill/>
        </p:spPr>
        <p:txBody>
          <a:bodyPr wrap="square" rtlCol="0">
            <a:spAutoFit/>
          </a:bodyPr>
          <a:lstStyle/>
          <a:p>
            <a:pPr algn="ctr"/>
            <a:r>
              <a:rPr lang="en-US" sz="1600" dirty="0" smtClean="0">
                <a:solidFill>
                  <a:schemeClr val="accent5"/>
                </a:solidFill>
              </a:rPr>
              <a:t>Full</a:t>
            </a:r>
            <a:br>
              <a:rPr lang="en-US" sz="1600" dirty="0" smtClean="0">
                <a:solidFill>
                  <a:schemeClr val="accent5"/>
                </a:solidFill>
              </a:rPr>
            </a:br>
            <a:r>
              <a:rPr lang="en-US" sz="1600" dirty="0" smtClean="0">
                <a:solidFill>
                  <a:schemeClr val="accent5"/>
                </a:solidFill>
              </a:rPr>
              <a:t>Capabilities</a:t>
            </a:r>
            <a:endParaRPr lang="en-US" sz="1200" dirty="0">
              <a:solidFill>
                <a:schemeClr val="accent5"/>
              </a:solidFill>
            </a:endParaRPr>
          </a:p>
        </p:txBody>
      </p:sp>
      <p:sp>
        <p:nvSpPr>
          <p:cNvPr id="31" name="TextBox 30"/>
          <p:cNvSpPr txBox="1"/>
          <p:nvPr/>
        </p:nvSpPr>
        <p:spPr>
          <a:xfrm>
            <a:off x="5722768" y="3462963"/>
            <a:ext cx="3192355" cy="1138773"/>
          </a:xfrm>
          <a:prstGeom prst="rect">
            <a:avLst/>
          </a:prstGeom>
          <a:noFill/>
        </p:spPr>
        <p:txBody>
          <a:bodyPr wrap="square" rtlCol="0">
            <a:spAutoFit/>
          </a:bodyPr>
          <a:lstStyle/>
          <a:p>
            <a:r>
              <a:rPr lang="en-US" sz="2000" b="1" dirty="0" smtClean="0"/>
              <a:t>Hybrid HTML5 Apps</a:t>
            </a:r>
            <a:endParaRPr lang="en-US" sz="2400" b="1" dirty="0" smtClean="0"/>
          </a:p>
          <a:p>
            <a:pPr marL="285750" indent="-285750">
              <a:buFont typeface="Wingdings" panose="05000000000000000000" pitchFamily="2" charset="2"/>
              <a:buChar char="ü"/>
            </a:pPr>
            <a:r>
              <a:rPr lang="en-US" sz="1600" dirty="0" smtClean="0">
                <a:solidFill>
                  <a:schemeClr val="tx2">
                    <a:lumMod val="50000"/>
                  </a:schemeClr>
                </a:solidFill>
              </a:rPr>
              <a:t>Web developer skills</a:t>
            </a:r>
          </a:p>
          <a:p>
            <a:pPr marL="285750" indent="-285750">
              <a:buFont typeface="Wingdings" panose="05000000000000000000" pitchFamily="2" charset="2"/>
              <a:buChar char="ü"/>
            </a:pPr>
            <a:r>
              <a:rPr lang="en-US" sz="1600" dirty="0" smtClean="0">
                <a:solidFill>
                  <a:schemeClr val="tx2">
                    <a:lumMod val="50000"/>
                  </a:schemeClr>
                </a:solidFill>
              </a:rPr>
              <a:t>Access to native platform</a:t>
            </a:r>
          </a:p>
          <a:p>
            <a:pPr marL="285750" indent="-285750">
              <a:buFont typeface="Wingdings" panose="05000000000000000000" pitchFamily="2" charset="2"/>
              <a:buChar char="ü"/>
            </a:pPr>
            <a:r>
              <a:rPr lang="en-US" sz="1600" dirty="0" smtClean="0">
                <a:solidFill>
                  <a:schemeClr val="tx2">
                    <a:lumMod val="50000"/>
                  </a:schemeClr>
                </a:solidFill>
              </a:rPr>
              <a:t>App store distribution</a:t>
            </a:r>
            <a:endParaRPr lang="en-US" sz="1600" dirty="0">
              <a:solidFill>
                <a:schemeClr val="tx2">
                  <a:lumMod val="50000"/>
                </a:schemeClr>
              </a:solidFill>
            </a:endParaRPr>
          </a:p>
        </p:txBody>
      </p:sp>
      <p:sp>
        <p:nvSpPr>
          <p:cNvPr id="32" name="TextBox 31"/>
          <p:cNvSpPr txBox="1"/>
          <p:nvPr/>
        </p:nvSpPr>
        <p:spPr>
          <a:xfrm>
            <a:off x="588078" y="3462963"/>
            <a:ext cx="2972911" cy="1138773"/>
          </a:xfrm>
          <a:prstGeom prst="rect">
            <a:avLst/>
          </a:prstGeom>
          <a:noFill/>
        </p:spPr>
        <p:txBody>
          <a:bodyPr wrap="square" rtlCol="0">
            <a:spAutoFit/>
          </a:bodyPr>
          <a:lstStyle/>
          <a:p>
            <a:r>
              <a:rPr lang="en-US" sz="2000" b="1" dirty="0" smtClean="0"/>
              <a:t>Web Apps</a:t>
            </a:r>
            <a:endParaRPr lang="en-US" sz="2400" b="1" dirty="0" smtClean="0"/>
          </a:p>
          <a:p>
            <a:pPr marL="285750" indent="-285750">
              <a:buFont typeface="Wingdings" panose="05000000000000000000" pitchFamily="2" charset="2"/>
              <a:buChar char="ü"/>
            </a:pPr>
            <a:r>
              <a:rPr lang="en-US" sz="1600" dirty="0" smtClean="0">
                <a:solidFill>
                  <a:schemeClr val="tx2">
                    <a:lumMod val="50000"/>
                  </a:schemeClr>
                </a:solidFill>
              </a:rPr>
              <a:t>Web developer skills</a:t>
            </a:r>
          </a:p>
          <a:p>
            <a:pPr marL="285750" indent="-285750">
              <a:buFont typeface="Wingdings" panose="05000000000000000000" pitchFamily="2" charset="2"/>
              <a:buChar char="ü"/>
            </a:pPr>
            <a:r>
              <a:rPr lang="en-US" sz="1600" dirty="0" smtClean="0">
                <a:solidFill>
                  <a:schemeClr val="tx2">
                    <a:lumMod val="50000"/>
                  </a:schemeClr>
                </a:solidFill>
              </a:rPr>
              <a:t>Instant updates</a:t>
            </a:r>
          </a:p>
          <a:p>
            <a:pPr marL="285750" indent="-285750">
              <a:buFont typeface="Wingdings" panose="05000000000000000000" pitchFamily="2" charset="2"/>
              <a:buChar char="ü"/>
            </a:pPr>
            <a:r>
              <a:rPr lang="en-US" sz="1600" dirty="0" smtClean="0">
                <a:solidFill>
                  <a:schemeClr val="tx2">
                    <a:lumMod val="50000"/>
                  </a:schemeClr>
                </a:solidFill>
              </a:rPr>
              <a:t>Unrestricted distribution</a:t>
            </a:r>
            <a:endParaRPr lang="en-US" sz="1600" dirty="0">
              <a:solidFill>
                <a:schemeClr val="tx2">
                  <a:lumMod val="50000"/>
                </a:schemeClr>
              </a:solidFill>
            </a:endParaRPr>
          </a:p>
        </p:txBody>
      </p:sp>
      <p:pic>
        <p:nvPicPr>
          <p:cNvPr id="40" name="Picture 39"/>
          <p:cNvPicPr>
            <a:picLocks noChangeAspect="1"/>
          </p:cNvPicPr>
          <p:nvPr/>
        </p:nvPicPr>
        <p:blipFill>
          <a:blip r:embed="rId7"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56611" y="3124200"/>
            <a:ext cx="681989" cy="961834"/>
          </a:xfrm>
          <a:prstGeom prst="rect">
            <a:avLst/>
          </a:prstGeom>
          <a:effectLst>
            <a:outerShdw blurRad="152400" dir="5400000" sx="90000" sy="-19000" rotWithShape="0">
              <a:prstClr val="black">
                <a:alpha val="15000"/>
              </a:prstClr>
            </a:outerShdw>
          </a:effectLst>
        </p:spPr>
      </p:pic>
      <p:grpSp>
        <p:nvGrpSpPr>
          <p:cNvPr id="43" name="Group 42"/>
          <p:cNvGrpSpPr/>
          <p:nvPr/>
        </p:nvGrpSpPr>
        <p:grpSpPr>
          <a:xfrm>
            <a:off x="978635" y="4572000"/>
            <a:ext cx="1078765" cy="617635"/>
            <a:chOff x="7142531" y="5192250"/>
            <a:chExt cx="1078765" cy="617635"/>
          </a:xfrm>
        </p:grpSpPr>
        <p:pic>
          <p:nvPicPr>
            <p:cNvPr id="44" name="Picture 4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7864732" y="5312497"/>
              <a:ext cx="356564" cy="356564"/>
            </a:xfrm>
            <a:prstGeom prst="rect">
              <a:avLst/>
            </a:prstGeom>
          </p:spPr>
        </p:pic>
        <p:pic>
          <p:nvPicPr>
            <p:cNvPr id="45" name="Picture 44"/>
            <p:cNvPicPr>
              <a:picLocks noChangeAspect="1"/>
            </p:cNvPicPr>
            <p:nvPr/>
          </p:nvPicPr>
          <p:blipFill rotWithShape="1">
            <a:blip r:embed="rId9" cstate="screen">
              <a:clrChange>
                <a:clrFrom>
                  <a:srgbClr val="22B14C"/>
                </a:clrFrom>
                <a:clrTo>
                  <a:srgbClr val="22B14C">
                    <a:alpha val="0"/>
                  </a:srgbClr>
                </a:clrTo>
              </a:clrChange>
              <a:extLst>
                <a:ext uri="{28A0092B-C50C-407E-A947-70E740481C1C}">
                  <a14:useLocalDpi xmlns:a14="http://schemas.microsoft.com/office/drawing/2010/main" val="0"/>
                </a:ext>
              </a:extLst>
            </a:blip>
            <a:srcRect/>
            <a:stretch/>
          </p:blipFill>
          <p:spPr>
            <a:xfrm>
              <a:off x="7142531" y="5294016"/>
              <a:ext cx="402125" cy="452987"/>
            </a:xfrm>
            <a:prstGeom prst="rect">
              <a:avLst/>
            </a:prstGeom>
          </p:spPr>
        </p:pic>
        <p:pic>
          <p:nvPicPr>
            <p:cNvPr id="46" name="Picture 45"/>
            <p:cNvPicPr>
              <a:picLocks noChangeAspect="1"/>
            </p:cNvPicPr>
            <p:nvPr/>
          </p:nvPicPr>
          <p:blipFill rotWithShape="1">
            <a:blip r:embed="rId10" cstate="screen">
              <a:clrChange>
                <a:clrFrom>
                  <a:srgbClr val="22B14C"/>
                </a:clrFrom>
                <a:clrTo>
                  <a:srgbClr val="22B14C">
                    <a:alpha val="0"/>
                  </a:srgbClr>
                </a:clrTo>
              </a:clrChange>
              <a:extLst>
                <a:ext uri="{28A0092B-C50C-407E-A947-70E740481C1C}">
                  <a14:useLocalDpi xmlns:a14="http://schemas.microsoft.com/office/drawing/2010/main" val="0"/>
                </a:ext>
              </a:extLst>
            </a:blip>
            <a:srcRect/>
            <a:stretch/>
          </p:blipFill>
          <p:spPr>
            <a:xfrm>
              <a:off x="7435928" y="5192250"/>
              <a:ext cx="554892" cy="617635"/>
            </a:xfrm>
            <a:prstGeom prst="rect">
              <a:avLst/>
            </a:prstGeom>
          </p:spPr>
        </p:pic>
      </p:grpSp>
      <p:grpSp>
        <p:nvGrpSpPr>
          <p:cNvPr id="47" name="Group 46"/>
          <p:cNvGrpSpPr/>
          <p:nvPr/>
        </p:nvGrpSpPr>
        <p:grpSpPr>
          <a:xfrm>
            <a:off x="6160235" y="4572000"/>
            <a:ext cx="1078765" cy="617635"/>
            <a:chOff x="7142531" y="5192250"/>
            <a:chExt cx="1078765" cy="617635"/>
          </a:xfrm>
        </p:grpSpPr>
        <p:pic>
          <p:nvPicPr>
            <p:cNvPr id="48" name="Picture 47"/>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7864732" y="5312497"/>
              <a:ext cx="356564" cy="356564"/>
            </a:xfrm>
            <a:prstGeom prst="rect">
              <a:avLst/>
            </a:prstGeom>
          </p:spPr>
        </p:pic>
        <p:pic>
          <p:nvPicPr>
            <p:cNvPr id="49" name="Picture 48"/>
            <p:cNvPicPr>
              <a:picLocks noChangeAspect="1"/>
            </p:cNvPicPr>
            <p:nvPr/>
          </p:nvPicPr>
          <p:blipFill rotWithShape="1">
            <a:blip r:embed="rId9" cstate="screen">
              <a:clrChange>
                <a:clrFrom>
                  <a:srgbClr val="22B14C"/>
                </a:clrFrom>
                <a:clrTo>
                  <a:srgbClr val="22B14C">
                    <a:alpha val="0"/>
                  </a:srgbClr>
                </a:clrTo>
              </a:clrChange>
              <a:extLst>
                <a:ext uri="{28A0092B-C50C-407E-A947-70E740481C1C}">
                  <a14:useLocalDpi xmlns:a14="http://schemas.microsoft.com/office/drawing/2010/main" val="0"/>
                </a:ext>
              </a:extLst>
            </a:blip>
            <a:srcRect/>
            <a:stretch/>
          </p:blipFill>
          <p:spPr>
            <a:xfrm>
              <a:off x="7142531" y="5294016"/>
              <a:ext cx="402125" cy="452987"/>
            </a:xfrm>
            <a:prstGeom prst="rect">
              <a:avLst/>
            </a:prstGeom>
          </p:spPr>
        </p:pic>
        <p:pic>
          <p:nvPicPr>
            <p:cNvPr id="52" name="Picture 51"/>
            <p:cNvPicPr>
              <a:picLocks noChangeAspect="1"/>
            </p:cNvPicPr>
            <p:nvPr/>
          </p:nvPicPr>
          <p:blipFill rotWithShape="1">
            <a:blip r:embed="rId10" cstate="screen">
              <a:clrChange>
                <a:clrFrom>
                  <a:srgbClr val="22B14C"/>
                </a:clrFrom>
                <a:clrTo>
                  <a:srgbClr val="22B14C">
                    <a:alpha val="0"/>
                  </a:srgbClr>
                </a:clrTo>
              </a:clrChange>
              <a:extLst>
                <a:ext uri="{28A0092B-C50C-407E-A947-70E740481C1C}">
                  <a14:useLocalDpi xmlns:a14="http://schemas.microsoft.com/office/drawing/2010/main" val="0"/>
                </a:ext>
              </a:extLst>
            </a:blip>
            <a:srcRect/>
            <a:stretch/>
          </p:blipFill>
          <p:spPr>
            <a:xfrm>
              <a:off x="7435928" y="5192250"/>
              <a:ext cx="554892" cy="617635"/>
            </a:xfrm>
            <a:prstGeom prst="rect">
              <a:avLst/>
            </a:prstGeom>
          </p:spPr>
        </p:pic>
      </p:grpSp>
      <p:grpSp>
        <p:nvGrpSpPr>
          <p:cNvPr id="33" name="Group 32"/>
          <p:cNvGrpSpPr/>
          <p:nvPr/>
        </p:nvGrpSpPr>
        <p:grpSpPr>
          <a:xfrm>
            <a:off x="6334535" y="2192880"/>
            <a:ext cx="1517517" cy="505953"/>
            <a:chOff x="6334535" y="2192880"/>
            <a:chExt cx="1517517" cy="505953"/>
          </a:xfrm>
        </p:grpSpPr>
        <p:pic>
          <p:nvPicPr>
            <p:cNvPr id="34" name="Picture 33"/>
            <p:cNvPicPr>
              <a:picLocks noChangeAspect="1"/>
            </p:cNvPicPr>
            <p:nvPr/>
          </p:nvPicPr>
          <p:blipFill rotWithShape="1">
            <a:blip r:embed="rId11" cstate="screen">
              <a:clrChange>
                <a:clrFrom>
                  <a:srgbClr val="FFFFFF"/>
                </a:clrFrom>
                <a:clrTo>
                  <a:srgbClr val="FFFFFF">
                    <a:alpha val="0"/>
                  </a:srgbClr>
                </a:clrTo>
              </a:clrChange>
              <a:extLst>
                <a:ext uri="{28A0092B-C50C-407E-A947-70E740481C1C}">
                  <a14:useLocalDpi xmlns:a14="http://schemas.microsoft.com/office/drawing/2010/main" val="0"/>
                </a:ext>
              </a:extLst>
            </a:blip>
            <a:srcRect b="23594"/>
            <a:stretch/>
          </p:blipFill>
          <p:spPr>
            <a:xfrm>
              <a:off x="6334535" y="2192880"/>
              <a:ext cx="675865" cy="505953"/>
            </a:xfrm>
            <a:prstGeom prst="rect">
              <a:avLst/>
            </a:prstGeom>
          </p:spPr>
        </p:pic>
        <p:pic>
          <p:nvPicPr>
            <p:cNvPr id="37" name="Picture 36"/>
            <p:cNvPicPr>
              <a:picLocks noChangeAspect="1"/>
            </p:cNvPicPr>
            <p:nvPr/>
          </p:nvPicPr>
          <p:blipFill>
            <a:blip r:embed="rId12"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66486" y="2209800"/>
              <a:ext cx="437641" cy="451762"/>
            </a:xfrm>
            <a:prstGeom prst="rect">
              <a:avLst/>
            </a:prstGeom>
          </p:spPr>
        </p:pic>
        <p:pic>
          <p:nvPicPr>
            <p:cNvPr id="38" name="Picture 37"/>
            <p:cNvPicPr>
              <a:picLocks noChangeAspect="1"/>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82286" y="2234502"/>
              <a:ext cx="369766" cy="394731"/>
            </a:xfrm>
            <a:prstGeom prst="rect">
              <a:avLst/>
            </a:prstGeom>
          </p:spPr>
        </p:pic>
      </p:grpSp>
      <p:grpSp>
        <p:nvGrpSpPr>
          <p:cNvPr id="39" name="Group 38"/>
          <p:cNvGrpSpPr/>
          <p:nvPr/>
        </p:nvGrpSpPr>
        <p:grpSpPr>
          <a:xfrm>
            <a:off x="7321683" y="4599447"/>
            <a:ext cx="1517517" cy="505953"/>
            <a:chOff x="6334535" y="2192880"/>
            <a:chExt cx="1517517" cy="505953"/>
          </a:xfrm>
        </p:grpSpPr>
        <p:pic>
          <p:nvPicPr>
            <p:cNvPr id="50" name="Picture 49"/>
            <p:cNvPicPr>
              <a:picLocks noChangeAspect="1"/>
            </p:cNvPicPr>
            <p:nvPr/>
          </p:nvPicPr>
          <p:blipFill rotWithShape="1">
            <a:blip r:embed="rId11" cstate="screen">
              <a:clrChange>
                <a:clrFrom>
                  <a:srgbClr val="FFFFFF"/>
                </a:clrFrom>
                <a:clrTo>
                  <a:srgbClr val="FFFFFF">
                    <a:alpha val="0"/>
                  </a:srgbClr>
                </a:clrTo>
              </a:clrChange>
              <a:extLst>
                <a:ext uri="{28A0092B-C50C-407E-A947-70E740481C1C}">
                  <a14:useLocalDpi xmlns:a14="http://schemas.microsoft.com/office/drawing/2010/main" val="0"/>
                </a:ext>
              </a:extLst>
            </a:blip>
            <a:srcRect b="23594"/>
            <a:stretch/>
          </p:blipFill>
          <p:spPr>
            <a:xfrm>
              <a:off x="6334535" y="2192880"/>
              <a:ext cx="675865" cy="505953"/>
            </a:xfrm>
            <a:prstGeom prst="rect">
              <a:avLst/>
            </a:prstGeom>
          </p:spPr>
        </p:pic>
        <p:pic>
          <p:nvPicPr>
            <p:cNvPr id="51" name="Picture 50"/>
            <p:cNvPicPr>
              <a:picLocks noChangeAspect="1"/>
            </p:cNvPicPr>
            <p:nvPr/>
          </p:nvPicPr>
          <p:blipFill>
            <a:blip r:embed="rId12"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66486" y="2209800"/>
              <a:ext cx="437641" cy="451762"/>
            </a:xfrm>
            <a:prstGeom prst="rect">
              <a:avLst/>
            </a:prstGeom>
          </p:spPr>
        </p:pic>
        <p:pic>
          <p:nvPicPr>
            <p:cNvPr id="53" name="Picture 52"/>
            <p:cNvPicPr>
              <a:picLocks noChangeAspect="1"/>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82286" y="2234502"/>
              <a:ext cx="369766" cy="394731"/>
            </a:xfrm>
            <a:prstGeom prst="rect">
              <a:avLst/>
            </a:prstGeom>
          </p:spPr>
        </p:pic>
      </p:grpSp>
    </p:spTree>
    <p:extLst>
      <p:ext uri="{BB962C8B-B14F-4D97-AF65-F5344CB8AC3E}">
        <p14:creationId xmlns:p14="http://schemas.microsoft.com/office/powerpoint/2010/main" val="38252587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Title 1"/>
          <p:cNvSpPr>
            <a:spLocks noGrp="1"/>
          </p:cNvSpPr>
          <p:nvPr>
            <p:ph type="title"/>
          </p:nvPr>
        </p:nvSpPr>
        <p:spPr/>
        <p:txBody>
          <a:bodyPr/>
          <a:lstStyle/>
          <a:p>
            <a:r>
              <a:rPr lang="en-US" dirty="0">
                <a:ea typeface="MS PGothic"/>
              </a:rPr>
              <a:t>JavaScript Arrays </a:t>
            </a:r>
            <a:r>
              <a:rPr lang="en-US" dirty="0" smtClean="0">
                <a:ea typeface="MS PGothic"/>
              </a:rPr>
              <a:t>and Objects</a:t>
            </a:r>
          </a:p>
        </p:txBody>
      </p:sp>
      <p:sp>
        <p:nvSpPr>
          <p:cNvPr id="2" name="Date Placeholder 1"/>
          <p:cNvSpPr>
            <a:spLocks noGrp="1"/>
          </p:cNvSpPr>
          <p:nvPr>
            <p:ph type="dt" sz="half" idx="2"/>
          </p:nvPr>
        </p:nvSpPr>
        <p:spPr/>
        <p:txBody>
          <a:bodyPr/>
          <a:lstStyle/>
          <a:p>
            <a:r>
              <a:rPr lang="en-US" smtClean="0"/>
              <a:t>SWPC</a:t>
            </a:r>
            <a:endParaRPr lang="en-US" dirty="0"/>
          </a:p>
        </p:txBody>
      </p:sp>
      <p:sp>
        <p:nvSpPr>
          <p:cNvPr id="43013" name="Footer Placeholder 3"/>
          <p:cNvSpPr>
            <a:spLocks noGrp="1"/>
          </p:cNvSpPr>
          <p:nvPr>
            <p:ph type="ftr" sz="quarter" idx="3"/>
          </p:nvPr>
        </p:nvSpPr>
        <p:spPr bwMode="auto">
          <a:noFill/>
          <a:ln>
            <a:miter lim="800000"/>
            <a:headEnd/>
            <a:tailEnd/>
          </a:ln>
        </p:spPr>
        <p:txBody>
          <a:bodyPr/>
          <a:lstStyle/>
          <a:p>
            <a:r>
              <a:rPr lang="en-US" smtClean="0"/>
              <a:t>COLLABORATE. INNOVATE. ENRICH</a:t>
            </a:r>
          </a:p>
        </p:txBody>
      </p:sp>
      <p:sp>
        <p:nvSpPr>
          <p:cNvPr id="43012" name="Content Placeholder 2"/>
          <p:cNvSpPr>
            <a:spLocks noGrp="1"/>
          </p:cNvSpPr>
          <p:nvPr>
            <p:ph sz="quarter" idx="10"/>
          </p:nvPr>
        </p:nvSpPr>
        <p:spPr>
          <a:prstGeom prst="rect">
            <a:avLst/>
          </a:prstGeom>
        </p:spPr>
        <p:txBody>
          <a:bodyPr/>
          <a:lstStyle/>
          <a:p>
            <a:pPr eaLnBrk="1" hangingPunct="1"/>
            <a:r>
              <a:rPr lang="en-US" dirty="0" smtClean="0">
                <a:ea typeface="MS PGothic"/>
              </a:rPr>
              <a:t>An object can be viewed as an associative array:</a:t>
            </a:r>
          </a:p>
          <a:p>
            <a:pPr marL="228600" lvl="2" indent="0">
              <a:buNone/>
            </a:pPr>
            <a:r>
              <a:rPr lang="en-US" altLang="ja-JP" dirty="0" err="1">
                <a:latin typeface="Courier New" panose="02070309020205020404" pitchFamily="49" charset="0"/>
                <a:cs typeface="Courier New" panose="02070309020205020404" pitchFamily="49" charset="0"/>
              </a:rPr>
              <a:t>var</a:t>
            </a:r>
            <a:r>
              <a:rPr lang="en-US" altLang="ja-JP" dirty="0">
                <a:latin typeface="Courier New" panose="02070309020205020404" pitchFamily="49" charset="0"/>
                <a:cs typeface="Courier New" panose="02070309020205020404" pitchFamily="49" charset="0"/>
              </a:rPr>
              <a:t> </a:t>
            </a:r>
            <a:r>
              <a:rPr lang="en-US" altLang="ja-JP" dirty="0" err="1">
                <a:latin typeface="Courier New" panose="02070309020205020404" pitchFamily="49" charset="0"/>
                <a:cs typeface="Courier New" panose="02070309020205020404" pitchFamily="49" charset="0"/>
              </a:rPr>
              <a:t>myCar</a:t>
            </a:r>
            <a:r>
              <a:rPr lang="en-US" altLang="ja-JP" dirty="0">
                <a:latin typeface="Courier New" panose="02070309020205020404" pitchFamily="49" charset="0"/>
                <a:cs typeface="Courier New" panose="02070309020205020404" pitchFamily="49" charset="0"/>
              </a:rPr>
              <a:t> = new Car (“Ford”, “Mustang”);</a:t>
            </a:r>
          </a:p>
          <a:p>
            <a:pPr marL="228600" lvl="2" indent="0">
              <a:buNone/>
            </a:pPr>
            <a:r>
              <a:rPr lang="en-US" altLang="ja-JP" dirty="0" err="1">
                <a:latin typeface="Courier New" panose="02070309020205020404" pitchFamily="49" charset="0"/>
                <a:cs typeface="Courier New" panose="02070309020205020404" pitchFamily="49" charset="0"/>
              </a:rPr>
              <a:t>myCar</a:t>
            </a:r>
            <a:r>
              <a:rPr lang="en-US" altLang="ja-JP" dirty="0">
                <a:latin typeface="Courier New" panose="02070309020205020404" pitchFamily="49" charset="0"/>
                <a:cs typeface="Courier New" panose="02070309020205020404" pitchFamily="49" charset="0"/>
              </a:rPr>
              <a:t> [“make”] == </a:t>
            </a:r>
            <a:r>
              <a:rPr lang="en-US" altLang="ja-JP" dirty="0" err="1">
                <a:latin typeface="Courier New" panose="02070309020205020404" pitchFamily="49" charset="0"/>
                <a:cs typeface="Courier New" panose="02070309020205020404" pitchFamily="49" charset="0"/>
              </a:rPr>
              <a:t>myCar.make</a:t>
            </a:r>
            <a:endParaRPr lang="en-US" altLang="ja-JP" dirty="0">
              <a:latin typeface="Courier New" panose="02070309020205020404" pitchFamily="49" charset="0"/>
              <a:cs typeface="Courier New" panose="02070309020205020404" pitchFamily="49" charset="0"/>
            </a:endParaRPr>
          </a:p>
          <a:p>
            <a:pPr eaLnBrk="1" hangingPunct="1"/>
            <a:r>
              <a:rPr lang="en-US" dirty="0" smtClean="0">
                <a:ea typeface="MS PGothic"/>
              </a:rPr>
              <a:t>Iterate through an object:</a:t>
            </a:r>
          </a:p>
          <a:p>
            <a:pPr marL="228600" lvl="2" indent="0">
              <a:buNone/>
            </a:pPr>
            <a:r>
              <a:rPr lang="en-US" altLang="ja-JP" dirty="0">
                <a:latin typeface="Courier New" panose="02070309020205020404" pitchFamily="49" charset="0"/>
                <a:cs typeface="Courier New" panose="02070309020205020404" pitchFamily="49" charset="0"/>
              </a:rPr>
              <a:t>for (e in </a:t>
            </a:r>
            <a:r>
              <a:rPr lang="en-US" altLang="ja-JP" dirty="0" err="1">
                <a:latin typeface="Courier New" panose="02070309020205020404" pitchFamily="49" charset="0"/>
                <a:cs typeface="Courier New" panose="02070309020205020404" pitchFamily="49" charset="0"/>
              </a:rPr>
              <a:t>myCar</a:t>
            </a:r>
            <a:r>
              <a:rPr lang="en-US" altLang="ja-JP" dirty="0" smtClean="0">
                <a:latin typeface="Courier New" panose="02070309020205020404" pitchFamily="49" charset="0"/>
                <a:cs typeface="Courier New" panose="02070309020205020404" pitchFamily="49" charset="0"/>
              </a:rPr>
              <a:t>)</a:t>
            </a:r>
            <a:br>
              <a:rPr lang="en-US" altLang="ja-JP" dirty="0" smtClean="0">
                <a:latin typeface="Courier New" panose="02070309020205020404" pitchFamily="49" charset="0"/>
                <a:cs typeface="Courier New" panose="02070309020205020404" pitchFamily="49" charset="0"/>
              </a:rPr>
            </a:br>
            <a:r>
              <a:rPr lang="en-US" altLang="ja-JP" dirty="0" smtClean="0">
                <a:latin typeface="Courier New" panose="02070309020205020404" pitchFamily="49" charset="0"/>
                <a:cs typeface="Courier New" panose="02070309020205020404" pitchFamily="49" charset="0"/>
              </a:rPr>
              <a:t>// </a:t>
            </a:r>
            <a:r>
              <a:rPr lang="en-US" altLang="ja-JP" dirty="0">
                <a:latin typeface="Courier New" panose="02070309020205020404" pitchFamily="49" charset="0"/>
                <a:cs typeface="Courier New" panose="02070309020205020404" pitchFamily="49" charset="0"/>
              </a:rPr>
              <a:t>e will cycle through “</a:t>
            </a:r>
            <a:r>
              <a:rPr lang="en-US" altLang="ja-JP" dirty="0" err="1">
                <a:latin typeface="Courier New" panose="02070309020205020404" pitchFamily="49" charset="0"/>
                <a:cs typeface="Courier New" panose="02070309020205020404" pitchFamily="49" charset="0"/>
              </a:rPr>
              <a:t>make</a:t>
            </a:r>
            <a:r>
              <a:rPr lang="en-US" altLang="ja-JP" dirty="0" err="1" smtClean="0">
                <a:latin typeface="Courier New" panose="02070309020205020404" pitchFamily="49" charset="0"/>
                <a:cs typeface="Courier New" panose="02070309020205020404" pitchFamily="49" charset="0"/>
              </a:rPr>
              <a:t>”,“</a:t>
            </a:r>
            <a:r>
              <a:rPr lang="en-US" altLang="ja-JP" dirty="0" err="1">
                <a:latin typeface="Courier New" panose="02070309020205020404" pitchFamily="49" charset="0"/>
                <a:cs typeface="Courier New" panose="02070309020205020404" pitchFamily="49" charset="0"/>
              </a:rPr>
              <a:t>model</a:t>
            </a:r>
            <a:r>
              <a:rPr lang="en-US" altLang="ja-JP" dirty="0" err="1" smtClean="0">
                <a:latin typeface="Courier New" panose="02070309020205020404" pitchFamily="49" charset="0"/>
                <a:cs typeface="Courier New" panose="02070309020205020404" pitchFamily="49" charset="0"/>
              </a:rPr>
              <a:t>”,“</a:t>
            </a:r>
            <a:r>
              <a:rPr lang="en-US" altLang="ja-JP" dirty="0" err="1">
                <a:latin typeface="Courier New" panose="02070309020205020404" pitchFamily="49" charset="0"/>
                <a:cs typeface="Courier New" panose="02070309020205020404" pitchFamily="49" charset="0"/>
              </a:rPr>
              <a:t>miles</a:t>
            </a:r>
            <a:r>
              <a:rPr lang="en-US" altLang="ja-JP" dirty="0" err="1" smtClean="0">
                <a:latin typeface="Courier New" panose="02070309020205020404" pitchFamily="49" charset="0"/>
                <a:cs typeface="Courier New" panose="02070309020205020404" pitchFamily="49" charset="0"/>
              </a:rPr>
              <a:t>”,“</a:t>
            </a:r>
            <a:r>
              <a:rPr lang="en-US" altLang="ja-JP" dirty="0" err="1">
                <a:latin typeface="Courier New" panose="02070309020205020404" pitchFamily="49" charset="0"/>
                <a:cs typeface="Courier New" panose="02070309020205020404" pitchFamily="49" charset="0"/>
              </a:rPr>
              <a:t>drive</a:t>
            </a:r>
            <a:r>
              <a:rPr lang="en-US" altLang="ja-JP"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7" name="Slide Number Placeholder 22"/>
          <p:cNvSpPr>
            <a:spLocks noGrp="1"/>
          </p:cNvSpPr>
          <p:nvPr>
            <p:ph type="sldNum" sz="quarter" idx="4"/>
          </p:nvPr>
        </p:nvSpPr>
        <p:spPr>
          <a:prstGeom prst="rect">
            <a:avLst/>
          </a:prstGeom>
        </p:spPr>
        <p:txBody>
          <a:bodyPr/>
          <a:lstStyle/>
          <a:p>
            <a:pPr>
              <a:defRPr/>
            </a:pPr>
            <a:fld id="{1A5AD1DB-4D7F-492E-964D-F5E4603D93E1}" type="slidenum">
              <a:rPr lang="en-US"/>
              <a:pPr>
                <a:defRPr/>
              </a:pPr>
              <a:t>110</a:t>
            </a:fld>
            <a:endParaRPr lang="en-US" dirty="0"/>
          </a:p>
        </p:txBody>
      </p:sp>
      <p:sp>
        <p:nvSpPr>
          <p:cNvPr id="43010" name="Slide Number Placeholder 22"/>
          <p:cNvSpPr txBox="1">
            <a:spLocks noGrp="1"/>
          </p:cNvSpPr>
          <p:nvPr/>
        </p:nvSpPr>
        <p:spPr bwMode="auto">
          <a:xfrm>
            <a:off x="8505825" y="6553200"/>
            <a:ext cx="501650" cy="258763"/>
          </a:xfrm>
          <a:prstGeom prst="rect">
            <a:avLst/>
          </a:prstGeom>
          <a:noFill/>
          <a:ln w="9525">
            <a:noFill/>
            <a:miter lim="800000"/>
            <a:headEnd/>
            <a:tailEnd/>
          </a:ln>
        </p:spPr>
        <p:txBody>
          <a:bodyPr/>
          <a:lstStyle/>
          <a:p>
            <a:fld id="{BD0590A6-3B61-4D3D-AED0-C8E0F8FD985D}" type="slidenum">
              <a:rPr lang="en-US" sz="1000">
                <a:solidFill>
                  <a:schemeClr val="bg1"/>
                </a:solidFill>
              </a:rPr>
              <a:pPr/>
              <a:t>110</a:t>
            </a:fld>
            <a:endParaRPr lang="en-US" sz="1000">
              <a:solidFill>
                <a:schemeClr val="bg1"/>
              </a:solidFill>
            </a:endParaRPr>
          </a:p>
        </p:txBody>
      </p:sp>
      <p:sp>
        <p:nvSpPr>
          <p:cNvPr id="43014" name="Slide Number Placeholder 4"/>
          <p:cNvSpPr txBox="1">
            <a:spLocks noGrp="1"/>
          </p:cNvSpPr>
          <p:nvPr/>
        </p:nvSpPr>
        <p:spPr bwMode="auto">
          <a:xfrm>
            <a:off x="8505825" y="6553200"/>
            <a:ext cx="501650" cy="258763"/>
          </a:xfrm>
          <a:prstGeom prst="rect">
            <a:avLst/>
          </a:prstGeom>
          <a:noFill/>
          <a:ln w="9525">
            <a:noFill/>
            <a:miter lim="800000"/>
            <a:headEnd/>
            <a:tailEnd/>
          </a:ln>
        </p:spPr>
        <p:txBody>
          <a:bodyPr/>
          <a:lstStyle/>
          <a:p>
            <a:fld id="{F3881BC2-BEB6-416B-9202-D679E320CB61}" type="slidenum">
              <a:rPr lang="en-US" sz="1000">
                <a:solidFill>
                  <a:schemeClr val="bg1"/>
                </a:solidFill>
              </a:rPr>
              <a:pPr/>
              <a:t>110</a:t>
            </a:fld>
            <a:endParaRPr lang="en-US" sz="1000">
              <a:solidFill>
                <a:schemeClr val="bg1"/>
              </a:solidFill>
            </a:endParaRPr>
          </a:p>
        </p:txBody>
      </p:sp>
    </p:spTree>
    <p:extLst>
      <p:ext uri="{BB962C8B-B14F-4D97-AF65-F5344CB8AC3E}">
        <p14:creationId xmlns:p14="http://schemas.microsoft.com/office/powerpoint/2010/main" val="1153736314"/>
      </p:ext>
    </p:extLst>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p:txBody>
          <a:bodyPr/>
          <a:lstStyle/>
          <a:p>
            <a:r>
              <a:rPr lang="en-US" dirty="0">
                <a:ea typeface="MS PGothic"/>
              </a:rPr>
              <a:t>JavaScript Prototypes</a:t>
            </a:r>
            <a:endParaRPr lang="en-US" dirty="0" smtClean="0">
              <a:ea typeface="MS PGothic"/>
            </a:endParaRPr>
          </a:p>
        </p:txBody>
      </p:sp>
      <p:sp>
        <p:nvSpPr>
          <p:cNvPr id="2" name="Date Placeholder 1"/>
          <p:cNvSpPr>
            <a:spLocks noGrp="1"/>
          </p:cNvSpPr>
          <p:nvPr>
            <p:ph type="dt" sz="half" idx="2"/>
          </p:nvPr>
        </p:nvSpPr>
        <p:spPr/>
        <p:txBody>
          <a:bodyPr/>
          <a:lstStyle/>
          <a:p>
            <a:r>
              <a:rPr lang="en-US" smtClean="0"/>
              <a:t>SWPC</a:t>
            </a:r>
            <a:endParaRPr lang="en-US" dirty="0"/>
          </a:p>
        </p:txBody>
      </p:sp>
      <p:sp>
        <p:nvSpPr>
          <p:cNvPr id="3" name="Footer Placeholder 2"/>
          <p:cNvSpPr>
            <a:spLocks noGrp="1"/>
          </p:cNvSpPr>
          <p:nvPr>
            <p:ph type="ftr" sz="quarter" idx="3"/>
          </p:nvPr>
        </p:nvSpPr>
        <p:spPr/>
        <p:txBody>
          <a:bodyPr/>
          <a:lstStyle/>
          <a:p>
            <a:r>
              <a:rPr lang="en-US" smtClean="0"/>
              <a:t>COLLABORATE. INNOVATE. ENRICH</a:t>
            </a:r>
            <a:endParaRPr lang="en-US" dirty="0"/>
          </a:p>
        </p:txBody>
      </p:sp>
      <p:sp>
        <p:nvSpPr>
          <p:cNvPr id="44036" name="Rectangle 3"/>
          <p:cNvSpPr>
            <a:spLocks noGrp="1" noChangeArrowheads="1"/>
          </p:cNvSpPr>
          <p:nvPr>
            <p:ph sz="quarter" idx="10"/>
          </p:nvPr>
        </p:nvSpPr>
        <p:spPr/>
        <p:txBody>
          <a:bodyPr/>
          <a:lstStyle/>
          <a:p>
            <a:pPr eaLnBrk="1" hangingPunct="1"/>
            <a:r>
              <a:rPr lang="en-US" dirty="0" smtClean="0">
                <a:ea typeface="MS PGothic"/>
              </a:rPr>
              <a:t>Extending </a:t>
            </a:r>
            <a:r>
              <a:rPr lang="en-US" b="1" dirty="0" smtClean="0">
                <a:effectLst>
                  <a:glow rad="228600">
                    <a:schemeClr val="accent4">
                      <a:satMod val="175000"/>
                      <a:alpha val="40000"/>
                    </a:schemeClr>
                  </a:glow>
                </a:effectLst>
                <a:ea typeface="MS PGothic"/>
              </a:rPr>
              <a:t>all</a:t>
            </a:r>
            <a:r>
              <a:rPr lang="en-US" dirty="0" smtClean="0">
                <a:ea typeface="MS PGothic"/>
              </a:rPr>
              <a:t> instance objects with properties and methods:</a:t>
            </a:r>
          </a:p>
          <a:p>
            <a:pPr eaLnBrk="1" hangingPunct="1"/>
            <a:endParaRPr lang="en-US" dirty="0" smtClean="0">
              <a:ea typeface="MS PGothic"/>
            </a:endParaRPr>
          </a:p>
          <a:p>
            <a:pPr eaLnBrk="1" hangingPunct="1"/>
            <a:endParaRPr lang="en-US" dirty="0" smtClean="0">
              <a:ea typeface="MS PGothic"/>
            </a:endParaRPr>
          </a:p>
          <a:p>
            <a:pPr eaLnBrk="1" hangingPunct="1"/>
            <a:endParaRPr lang="en-US" dirty="0" smtClean="0">
              <a:ea typeface="MS PGothic"/>
            </a:endParaRPr>
          </a:p>
          <a:p>
            <a:pPr eaLnBrk="1" hangingPunct="1"/>
            <a:endParaRPr lang="en-US" dirty="0" smtClean="0">
              <a:ea typeface="MS PGothic"/>
            </a:endParaRPr>
          </a:p>
          <a:p>
            <a:pPr eaLnBrk="1" hangingPunct="1"/>
            <a:endParaRPr lang="en-US" dirty="0" smtClean="0">
              <a:ea typeface="MS PGothic"/>
            </a:endParaRPr>
          </a:p>
          <a:p>
            <a:pPr eaLnBrk="1" hangingPunct="1"/>
            <a:r>
              <a:rPr lang="en-US" dirty="0" smtClean="0">
                <a:ea typeface="MS PGothic"/>
              </a:rPr>
              <a:t>Used to implement ‘poor man’s’ inheritance</a:t>
            </a:r>
          </a:p>
        </p:txBody>
      </p:sp>
      <p:sp>
        <p:nvSpPr>
          <p:cNvPr id="6" name="Slide Number Placeholder 22"/>
          <p:cNvSpPr>
            <a:spLocks noGrp="1"/>
          </p:cNvSpPr>
          <p:nvPr>
            <p:ph type="sldNum" sz="quarter" idx="4"/>
          </p:nvPr>
        </p:nvSpPr>
        <p:spPr>
          <a:prstGeom prst="rect">
            <a:avLst/>
          </a:prstGeom>
        </p:spPr>
        <p:txBody>
          <a:bodyPr/>
          <a:lstStyle/>
          <a:p>
            <a:pPr>
              <a:defRPr/>
            </a:pPr>
            <a:fld id="{E5282A08-A5EA-417F-9158-9A0622222706}" type="slidenum">
              <a:rPr lang="en-US"/>
              <a:pPr>
                <a:defRPr/>
              </a:pPr>
              <a:t>111</a:t>
            </a:fld>
            <a:endParaRPr lang="en-US" dirty="0"/>
          </a:p>
        </p:txBody>
      </p:sp>
      <p:sp>
        <p:nvSpPr>
          <p:cNvPr id="44034" name="Slide Number Placeholder 22"/>
          <p:cNvSpPr txBox="1">
            <a:spLocks noGrp="1"/>
          </p:cNvSpPr>
          <p:nvPr/>
        </p:nvSpPr>
        <p:spPr bwMode="auto">
          <a:xfrm>
            <a:off x="8505825" y="6553200"/>
            <a:ext cx="501650" cy="258763"/>
          </a:xfrm>
          <a:prstGeom prst="rect">
            <a:avLst/>
          </a:prstGeom>
          <a:noFill/>
          <a:ln w="9525">
            <a:noFill/>
            <a:miter lim="800000"/>
            <a:headEnd/>
            <a:tailEnd/>
          </a:ln>
        </p:spPr>
        <p:txBody>
          <a:bodyPr/>
          <a:lstStyle/>
          <a:p>
            <a:fld id="{C19E1CDF-9122-4FC8-A967-E1E449A8C46A}" type="slidenum">
              <a:rPr lang="en-US" sz="1000">
                <a:solidFill>
                  <a:schemeClr val="bg1"/>
                </a:solidFill>
              </a:rPr>
              <a:pPr/>
              <a:t>111</a:t>
            </a:fld>
            <a:endParaRPr lang="en-US" sz="1000">
              <a:solidFill>
                <a:schemeClr val="bg1"/>
              </a:solidFill>
            </a:endParaRPr>
          </a:p>
        </p:txBody>
      </p:sp>
      <p:sp>
        <p:nvSpPr>
          <p:cNvPr id="44037" name="Text Box 4"/>
          <p:cNvSpPr txBox="1">
            <a:spLocks noChangeArrowheads="1"/>
          </p:cNvSpPr>
          <p:nvPr/>
        </p:nvSpPr>
        <p:spPr bwMode="auto">
          <a:xfrm>
            <a:off x="650246" y="1843809"/>
            <a:ext cx="7467109" cy="2062103"/>
          </a:xfrm>
          <a:prstGeom prst="rect">
            <a:avLst/>
          </a:prstGeom>
          <a:noFill/>
          <a:ln w="9525">
            <a:noFill/>
            <a:miter lim="800000"/>
            <a:headEnd/>
            <a:tailEnd/>
          </a:ln>
        </p:spPr>
        <p:txBody>
          <a:bodyPr wrap="none">
            <a:spAutoFit/>
          </a:bodyPr>
          <a:lstStyle/>
          <a:p>
            <a:r>
              <a:rPr lang="en-US" sz="1600" dirty="0" err="1">
                <a:latin typeface="Courier New" panose="02070309020205020404" pitchFamily="49" charset="0"/>
                <a:cs typeface="Courier New" panose="02070309020205020404" pitchFamily="49" charset="0"/>
              </a:rPr>
              <a:t>Date.prototype.hourInMilliseconds</a:t>
            </a:r>
            <a:r>
              <a:rPr lang="en-US" sz="1600" dirty="0">
                <a:latin typeface="Courier New" panose="02070309020205020404" pitchFamily="49" charset="0"/>
                <a:cs typeface="Courier New" panose="02070309020205020404" pitchFamily="49" charset="0"/>
              </a:rPr>
              <a:t> = 60*60*1000;</a:t>
            </a:r>
            <a:endParaRPr lang="en-US" sz="1600" noProof="1">
              <a:latin typeface="Courier New" panose="02070309020205020404" pitchFamily="49" charset="0"/>
              <a:cs typeface="Courier New" panose="02070309020205020404" pitchFamily="49" charset="0"/>
            </a:endParaRPr>
          </a:p>
          <a:p>
            <a:r>
              <a:rPr lang="en-US" sz="1600" noProof="1">
                <a:latin typeface="Courier New" panose="02070309020205020404" pitchFamily="49" charset="0"/>
                <a:cs typeface="Courier New" panose="02070309020205020404" pitchFamily="49" charset="0"/>
              </a:rPr>
              <a:t>Date.prototype.add</a:t>
            </a:r>
            <a:r>
              <a:rPr lang="en-US" sz="1600" dirty="0">
                <a:latin typeface="Courier New" panose="02070309020205020404" pitchFamily="49" charset="0"/>
                <a:cs typeface="Courier New" panose="02070309020205020404" pitchFamily="49" charset="0"/>
              </a:rPr>
              <a:t>Hours</a:t>
            </a:r>
            <a:r>
              <a:rPr lang="en-US" sz="1600" noProof="1">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r>
              <a:rPr lang="en-US" sz="1600" noProof="1">
                <a:latin typeface="Courier New" panose="02070309020205020404" pitchFamily="49" charset="0"/>
                <a:cs typeface="Courier New" panose="02070309020205020404" pitchFamily="49" charset="0"/>
              </a:rPr>
              <a:t>function (</a:t>
            </a:r>
            <a:r>
              <a:rPr lang="en-US" sz="1600" dirty="0">
                <a:latin typeface="Courier New" panose="02070309020205020404" pitchFamily="49" charset="0"/>
                <a:cs typeface="Courier New" panose="02070309020205020404" pitchFamily="49" charset="0"/>
              </a:rPr>
              <a:t>hours</a:t>
            </a:r>
            <a:r>
              <a:rPr lang="en-US" sz="1600" noProof="1">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        </a:t>
            </a:r>
            <a:r>
              <a:rPr lang="en-US" sz="1600" noProof="1">
                <a:latin typeface="Courier New" panose="02070309020205020404" pitchFamily="49" charset="0"/>
                <a:cs typeface="Courier New" panose="02070309020205020404" pitchFamily="49" charset="0"/>
              </a:rPr>
              <a:t>this.setTime(</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            </a:t>
            </a:r>
            <a:r>
              <a:rPr lang="en-US" sz="1600" noProof="1">
                <a:latin typeface="Courier New" panose="02070309020205020404" pitchFamily="49" charset="0"/>
                <a:cs typeface="Courier New" panose="02070309020205020404" pitchFamily="49" charset="0"/>
              </a:rPr>
              <a:t>this.getTime() + </a:t>
            </a:r>
            <a:r>
              <a:rPr lang="en-US" sz="1600" dirty="0">
                <a:latin typeface="Courier New" panose="02070309020205020404" pitchFamily="49" charset="0"/>
                <a:cs typeface="Courier New" panose="02070309020205020404" pitchFamily="49" charset="0"/>
              </a:rPr>
              <a:t>hours*</a:t>
            </a:r>
            <a:r>
              <a:rPr lang="en-US" sz="1600" dirty="0" err="1">
                <a:latin typeface="Courier New" panose="02070309020205020404" pitchFamily="49" charset="0"/>
                <a:cs typeface="Courier New" panose="02070309020205020404" pitchFamily="49" charset="0"/>
              </a:rPr>
              <a:t>this.hourInMilliseconds</a:t>
            </a:r>
            <a:r>
              <a:rPr lang="en-US" sz="1600" noProof="1">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    </a:t>
            </a:r>
            <a:r>
              <a:rPr lang="en-US" sz="1600" noProof="1">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a:p>
            <a:r>
              <a:rPr lang="en-US" sz="1600" noProof="1">
                <a:latin typeface="Courier New" panose="02070309020205020404" pitchFamily="49" charset="0"/>
                <a:cs typeface="Courier New" panose="02070309020205020404" pitchFamily="49" charset="0"/>
              </a:rPr>
              <a:t>var d = new Date ();</a:t>
            </a:r>
          </a:p>
          <a:p>
            <a:r>
              <a:rPr lang="en-US" sz="1600" noProof="1">
                <a:latin typeface="Courier New" panose="02070309020205020404" pitchFamily="49" charset="0"/>
                <a:cs typeface="Courier New" panose="02070309020205020404" pitchFamily="49" charset="0"/>
              </a:rPr>
              <a:t>d.add</a:t>
            </a:r>
            <a:r>
              <a:rPr lang="en-US" sz="1600" dirty="0">
                <a:latin typeface="Courier New" panose="02070309020205020404" pitchFamily="49" charset="0"/>
                <a:cs typeface="Courier New" panose="02070309020205020404" pitchFamily="49" charset="0"/>
              </a:rPr>
              <a:t>Hours</a:t>
            </a:r>
            <a:r>
              <a:rPr lang="en-US" sz="1600" noProof="1">
                <a:latin typeface="Courier New" panose="02070309020205020404" pitchFamily="49" charset="0"/>
                <a:cs typeface="Courier New" panose="02070309020205020404" pitchFamily="49" charset="0"/>
              </a:rPr>
              <a:t> (10); // d == </a:t>
            </a:r>
            <a:r>
              <a:rPr lang="en-US" sz="1600" dirty="0">
                <a:latin typeface="Courier New" panose="02070309020205020404" pitchFamily="49" charset="0"/>
                <a:cs typeface="Courier New" panose="02070309020205020404" pitchFamily="49" charset="0"/>
              </a:rPr>
              <a:t>now</a:t>
            </a:r>
            <a:r>
              <a:rPr lang="en-US" sz="1600" noProof="1">
                <a:latin typeface="Courier New" panose="02070309020205020404" pitchFamily="49" charset="0"/>
                <a:cs typeface="Courier New" panose="02070309020205020404" pitchFamily="49" charset="0"/>
              </a:rPr>
              <a:t> + 10 </a:t>
            </a:r>
            <a:r>
              <a:rPr lang="en-US" sz="1600" dirty="0">
                <a:latin typeface="Courier New" panose="02070309020205020404" pitchFamily="49" charset="0"/>
                <a:cs typeface="Courier New" panose="02070309020205020404" pitchFamily="49" charset="0"/>
              </a:rPr>
              <a:t>hours</a:t>
            </a:r>
          </a:p>
        </p:txBody>
      </p:sp>
    </p:spTree>
    <p:extLst>
      <p:ext uri="{BB962C8B-B14F-4D97-AF65-F5344CB8AC3E}">
        <p14:creationId xmlns:p14="http://schemas.microsoft.com/office/powerpoint/2010/main" val="1634995270"/>
      </p:ext>
    </p:extLst>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Title 1"/>
          <p:cNvSpPr>
            <a:spLocks noGrp="1"/>
          </p:cNvSpPr>
          <p:nvPr>
            <p:ph type="title"/>
          </p:nvPr>
        </p:nvSpPr>
        <p:spPr/>
        <p:txBody>
          <a:bodyPr/>
          <a:lstStyle/>
          <a:p>
            <a:pPr eaLnBrk="1" hangingPunct="1"/>
            <a:r>
              <a:rPr lang="en-US" smtClean="0">
                <a:ea typeface="MS PGothic"/>
              </a:rPr>
              <a:t>JSON</a:t>
            </a:r>
          </a:p>
        </p:txBody>
      </p:sp>
      <p:sp>
        <p:nvSpPr>
          <p:cNvPr id="2" name="Date Placeholder 1"/>
          <p:cNvSpPr>
            <a:spLocks noGrp="1"/>
          </p:cNvSpPr>
          <p:nvPr>
            <p:ph type="dt" sz="half" idx="2"/>
          </p:nvPr>
        </p:nvSpPr>
        <p:spPr/>
        <p:txBody>
          <a:bodyPr/>
          <a:lstStyle/>
          <a:p>
            <a:r>
              <a:rPr lang="en-US" smtClean="0"/>
              <a:t>SWPC</a:t>
            </a:r>
            <a:endParaRPr lang="en-US" dirty="0"/>
          </a:p>
        </p:txBody>
      </p:sp>
      <p:sp>
        <p:nvSpPr>
          <p:cNvPr id="45061" name="Footer Placeholder 3"/>
          <p:cNvSpPr>
            <a:spLocks noGrp="1"/>
          </p:cNvSpPr>
          <p:nvPr>
            <p:ph type="ftr" sz="quarter" idx="3"/>
          </p:nvPr>
        </p:nvSpPr>
        <p:spPr bwMode="auto">
          <a:noFill/>
          <a:ln>
            <a:miter lim="800000"/>
            <a:headEnd/>
            <a:tailEnd/>
          </a:ln>
        </p:spPr>
        <p:txBody>
          <a:bodyPr/>
          <a:lstStyle/>
          <a:p>
            <a:r>
              <a:rPr lang="en-US" smtClean="0"/>
              <a:t>COLLABORATE. INNOVATE. ENRICH</a:t>
            </a:r>
          </a:p>
        </p:txBody>
      </p:sp>
      <p:sp>
        <p:nvSpPr>
          <p:cNvPr id="45060" name="Content Placeholder 2"/>
          <p:cNvSpPr>
            <a:spLocks noGrp="1"/>
          </p:cNvSpPr>
          <p:nvPr>
            <p:ph sz="quarter" idx="10"/>
          </p:nvPr>
        </p:nvSpPr>
        <p:spPr>
          <a:prstGeom prst="rect">
            <a:avLst/>
          </a:prstGeom>
        </p:spPr>
        <p:txBody>
          <a:bodyPr/>
          <a:lstStyle/>
          <a:p>
            <a:pPr eaLnBrk="1" hangingPunct="1"/>
            <a:r>
              <a:rPr lang="en-US" b="1" dirty="0" smtClean="0">
                <a:effectLst>
                  <a:glow rad="228600">
                    <a:schemeClr val="accent4">
                      <a:satMod val="175000"/>
                      <a:alpha val="40000"/>
                    </a:schemeClr>
                  </a:glow>
                </a:effectLst>
                <a:ea typeface="MS PGothic"/>
              </a:rPr>
              <a:t>J</a:t>
            </a:r>
            <a:r>
              <a:rPr lang="en-US" dirty="0" smtClean="0">
                <a:effectLst>
                  <a:glow rad="228600">
                    <a:schemeClr val="accent4">
                      <a:satMod val="175000"/>
                      <a:alpha val="40000"/>
                    </a:schemeClr>
                  </a:glow>
                </a:effectLst>
                <a:ea typeface="MS PGothic"/>
              </a:rPr>
              <a:t>ava</a:t>
            </a:r>
            <a:r>
              <a:rPr lang="en-US" b="1" dirty="0" smtClean="0">
                <a:effectLst>
                  <a:glow rad="228600">
                    <a:schemeClr val="accent4">
                      <a:satMod val="175000"/>
                      <a:alpha val="40000"/>
                    </a:schemeClr>
                  </a:glow>
                </a:effectLst>
                <a:ea typeface="MS PGothic"/>
              </a:rPr>
              <a:t>S</a:t>
            </a:r>
            <a:r>
              <a:rPr lang="en-US" dirty="0" smtClean="0">
                <a:effectLst>
                  <a:glow rad="228600">
                    <a:schemeClr val="accent4">
                      <a:satMod val="175000"/>
                      <a:alpha val="40000"/>
                    </a:schemeClr>
                  </a:glow>
                </a:effectLst>
                <a:ea typeface="MS PGothic"/>
              </a:rPr>
              <a:t>cript </a:t>
            </a:r>
            <a:r>
              <a:rPr lang="en-US" b="1" dirty="0" smtClean="0">
                <a:effectLst>
                  <a:glow rad="228600">
                    <a:schemeClr val="accent4">
                      <a:satMod val="175000"/>
                      <a:alpha val="40000"/>
                    </a:schemeClr>
                  </a:glow>
                </a:effectLst>
                <a:ea typeface="MS PGothic"/>
              </a:rPr>
              <a:t>O</a:t>
            </a:r>
            <a:r>
              <a:rPr lang="en-US" dirty="0" smtClean="0">
                <a:effectLst>
                  <a:glow rad="228600">
                    <a:schemeClr val="accent4">
                      <a:satMod val="175000"/>
                      <a:alpha val="40000"/>
                    </a:schemeClr>
                  </a:glow>
                </a:effectLst>
                <a:ea typeface="MS PGothic"/>
              </a:rPr>
              <a:t>bject </a:t>
            </a:r>
            <a:r>
              <a:rPr lang="en-US" b="1" dirty="0" smtClean="0">
                <a:effectLst>
                  <a:glow rad="228600">
                    <a:schemeClr val="accent4">
                      <a:satMod val="175000"/>
                      <a:alpha val="40000"/>
                    </a:schemeClr>
                  </a:glow>
                </a:effectLst>
                <a:ea typeface="MS PGothic"/>
              </a:rPr>
              <a:t>N</a:t>
            </a:r>
            <a:r>
              <a:rPr lang="en-US" dirty="0" smtClean="0">
                <a:effectLst>
                  <a:glow rad="228600">
                    <a:schemeClr val="accent4">
                      <a:satMod val="175000"/>
                      <a:alpha val="40000"/>
                    </a:schemeClr>
                  </a:glow>
                </a:effectLst>
                <a:ea typeface="MS PGothic"/>
              </a:rPr>
              <a:t>otation</a:t>
            </a:r>
          </a:p>
          <a:p>
            <a:pPr eaLnBrk="1" hangingPunct="1"/>
            <a:r>
              <a:rPr lang="en-US" dirty="0" smtClean="0">
                <a:ea typeface="MS PGothic"/>
              </a:rPr>
              <a:t>Convenient for data exchange between client and server</a:t>
            </a:r>
          </a:p>
          <a:p>
            <a:pPr eaLnBrk="1" hangingPunct="1"/>
            <a:r>
              <a:rPr lang="en-US" dirty="0" smtClean="0">
                <a:ea typeface="MS PGothic"/>
              </a:rPr>
              <a:t>JSON parsers available in server-side scripting languages</a:t>
            </a:r>
          </a:p>
          <a:p>
            <a:pPr eaLnBrk="1" hangingPunct="1"/>
            <a:r>
              <a:rPr lang="en-US" dirty="0" smtClean="0">
                <a:ea typeface="MS PGothic"/>
              </a:rPr>
              <a:t>	Example:</a:t>
            </a:r>
          </a:p>
          <a:p>
            <a:pPr eaLnBrk="1" hangingPunct="1"/>
            <a:endParaRPr lang="en-US" dirty="0" smtClean="0">
              <a:ea typeface="MS PGothic"/>
            </a:endParaRPr>
          </a:p>
        </p:txBody>
      </p:sp>
      <p:sp>
        <p:nvSpPr>
          <p:cNvPr id="8" name="Slide Number Placeholder 22"/>
          <p:cNvSpPr>
            <a:spLocks noGrp="1"/>
          </p:cNvSpPr>
          <p:nvPr>
            <p:ph type="sldNum" sz="quarter" idx="4"/>
          </p:nvPr>
        </p:nvSpPr>
        <p:spPr>
          <a:prstGeom prst="rect">
            <a:avLst/>
          </a:prstGeom>
        </p:spPr>
        <p:txBody>
          <a:bodyPr/>
          <a:lstStyle/>
          <a:p>
            <a:pPr>
              <a:defRPr/>
            </a:pPr>
            <a:fld id="{10FB360C-437B-4CEE-8C2E-40A41500AB27}" type="slidenum">
              <a:rPr lang="en-US"/>
              <a:pPr>
                <a:defRPr/>
              </a:pPr>
              <a:t>112</a:t>
            </a:fld>
            <a:endParaRPr lang="en-US" dirty="0"/>
          </a:p>
        </p:txBody>
      </p:sp>
      <p:sp>
        <p:nvSpPr>
          <p:cNvPr id="45058" name="Slide Number Placeholder 22"/>
          <p:cNvSpPr txBox="1">
            <a:spLocks noGrp="1"/>
          </p:cNvSpPr>
          <p:nvPr/>
        </p:nvSpPr>
        <p:spPr bwMode="auto">
          <a:xfrm>
            <a:off x="8505825" y="6553200"/>
            <a:ext cx="501650" cy="258763"/>
          </a:xfrm>
          <a:prstGeom prst="rect">
            <a:avLst/>
          </a:prstGeom>
          <a:noFill/>
          <a:ln w="9525">
            <a:noFill/>
            <a:miter lim="800000"/>
            <a:headEnd/>
            <a:tailEnd/>
          </a:ln>
        </p:spPr>
        <p:txBody>
          <a:bodyPr/>
          <a:lstStyle/>
          <a:p>
            <a:fld id="{88FD6945-F9CC-4F39-8B34-01FA41AE1FC2}" type="slidenum">
              <a:rPr lang="en-US" sz="1000">
                <a:solidFill>
                  <a:schemeClr val="bg1"/>
                </a:solidFill>
              </a:rPr>
              <a:pPr/>
              <a:t>112</a:t>
            </a:fld>
            <a:endParaRPr lang="en-US" sz="1000">
              <a:solidFill>
                <a:schemeClr val="bg1"/>
              </a:solidFill>
            </a:endParaRPr>
          </a:p>
        </p:txBody>
      </p:sp>
      <p:sp>
        <p:nvSpPr>
          <p:cNvPr id="45062" name="Slide Number Placeholder 4"/>
          <p:cNvSpPr txBox="1">
            <a:spLocks noGrp="1"/>
          </p:cNvSpPr>
          <p:nvPr/>
        </p:nvSpPr>
        <p:spPr bwMode="auto">
          <a:xfrm>
            <a:off x="8505825" y="6553200"/>
            <a:ext cx="501650" cy="258763"/>
          </a:xfrm>
          <a:prstGeom prst="rect">
            <a:avLst/>
          </a:prstGeom>
          <a:noFill/>
          <a:ln w="9525">
            <a:noFill/>
            <a:miter lim="800000"/>
            <a:headEnd/>
            <a:tailEnd/>
          </a:ln>
        </p:spPr>
        <p:txBody>
          <a:bodyPr/>
          <a:lstStyle/>
          <a:p>
            <a:fld id="{E7E405AD-D1C5-435E-BB9C-E1A35C18ADAF}" type="slidenum">
              <a:rPr lang="en-US" sz="1000">
                <a:solidFill>
                  <a:schemeClr val="bg1"/>
                </a:solidFill>
              </a:rPr>
              <a:pPr/>
              <a:t>112</a:t>
            </a:fld>
            <a:endParaRPr lang="en-US" sz="1000">
              <a:solidFill>
                <a:schemeClr val="bg1"/>
              </a:solidFill>
            </a:endParaRPr>
          </a:p>
        </p:txBody>
      </p:sp>
      <p:sp>
        <p:nvSpPr>
          <p:cNvPr id="45063" name="TextBox 5"/>
          <p:cNvSpPr txBox="1">
            <a:spLocks noChangeArrowheads="1"/>
          </p:cNvSpPr>
          <p:nvPr/>
        </p:nvSpPr>
        <p:spPr bwMode="auto">
          <a:xfrm>
            <a:off x="3214239" y="2740860"/>
            <a:ext cx="5103591" cy="3539430"/>
          </a:xfrm>
          <a:prstGeom prst="rect">
            <a:avLst/>
          </a:prstGeom>
          <a:noFill/>
          <a:ln w="9525">
            <a:noFill/>
            <a:miter lim="800000"/>
            <a:headEnd/>
            <a:tailEnd/>
          </a:ln>
        </p:spPr>
        <p:txBody>
          <a:bodyPr wrap="square">
            <a:spAutoFit/>
          </a:bodyPr>
          <a:lstStyle/>
          <a:p>
            <a:r>
              <a:rPr lang="en-US" sz="1600" dirty="0" err="1">
                <a:latin typeface="Courier New" panose="02070309020205020404" pitchFamily="49" charset="0"/>
                <a:cs typeface="Courier New" panose="02070309020205020404" pitchFamily="49" charset="0"/>
              </a:rPr>
              <a:t>var</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myCars</a:t>
            </a:r>
            <a:r>
              <a:rPr lang="en-US" sz="1600" dirty="0">
                <a:latin typeface="Courier New" panose="02070309020205020404" pitchFamily="49" charset="0"/>
                <a:cs typeface="Courier New" panose="02070309020205020404" pitchFamily="49" charset="0"/>
              </a:rPr>
              <a:t> = [</a:t>
            </a:r>
          </a:p>
          <a:p>
            <a:r>
              <a:rPr lang="en-US" sz="1600" dirty="0">
                <a:latin typeface="Courier New" panose="02070309020205020404" pitchFamily="49" charset="0"/>
                <a:cs typeface="Courier New" panose="02070309020205020404" pitchFamily="49" charset="0"/>
              </a:rPr>
              <a:t>    {"make"  : "Ford",</a:t>
            </a:r>
          </a:p>
          <a:p>
            <a:r>
              <a:rPr lang="en-US" sz="1600" dirty="0">
                <a:latin typeface="Courier New" panose="02070309020205020404" pitchFamily="49" charset="0"/>
                <a:cs typeface="Courier New" panose="02070309020205020404" pitchFamily="49" charset="0"/>
              </a:rPr>
              <a:t>     "model" : "Mustang",</a:t>
            </a:r>
          </a:p>
          <a:p>
            <a:r>
              <a:rPr lang="en-US" sz="1600" dirty="0">
                <a:latin typeface="Courier New" panose="02070309020205020404" pitchFamily="49" charset="0"/>
                <a:cs typeface="Courier New" panose="02070309020205020404" pitchFamily="49" charset="0"/>
              </a:rPr>
              <a:t>     "year"  : 2007},</a:t>
            </a:r>
          </a:p>
          <a:p>
            <a:r>
              <a:rPr lang="en-US" sz="1600" dirty="0">
                <a:latin typeface="Courier New" panose="02070309020205020404" pitchFamily="49" charset="0"/>
                <a:cs typeface="Courier New" panose="02070309020205020404" pitchFamily="49" charset="0"/>
              </a:rPr>
              <a:t>    {"make"  : "Ford",</a:t>
            </a:r>
          </a:p>
          <a:p>
            <a:r>
              <a:rPr lang="en-US" sz="1600" dirty="0">
                <a:latin typeface="Courier New" panose="02070309020205020404" pitchFamily="49" charset="0"/>
                <a:cs typeface="Courier New" panose="02070309020205020404" pitchFamily="49" charset="0"/>
              </a:rPr>
              <a:t>     "model" : "Bronco",</a:t>
            </a:r>
          </a:p>
          <a:p>
            <a:r>
              <a:rPr lang="en-US" sz="1600" dirty="0">
                <a:latin typeface="Courier New" panose="02070309020205020404" pitchFamily="49" charset="0"/>
                <a:cs typeface="Courier New" panose="02070309020205020404" pitchFamily="49" charset="0"/>
              </a:rPr>
              <a:t>     "year"  : 1989}</a:t>
            </a:r>
          </a:p>
          <a:p>
            <a:r>
              <a:rPr lang="en-US" sz="1600" dirty="0">
                <a:latin typeface="Courier New" panose="02070309020205020404" pitchFamily="49" charset="0"/>
                <a:cs typeface="Courier New" panose="02070309020205020404" pitchFamily="49" charset="0"/>
              </a:rPr>
              <a:t>];</a:t>
            </a:r>
          </a:p>
          <a:p>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for (</a:t>
            </a:r>
            <a:r>
              <a:rPr lang="en-US" sz="1600" dirty="0" err="1">
                <a:latin typeface="Courier New" panose="02070309020205020404" pitchFamily="49" charset="0"/>
                <a:cs typeface="Courier New" panose="02070309020205020404" pitchFamily="49" charset="0"/>
              </a:rPr>
              <a:t>i</a:t>
            </a:r>
            <a:r>
              <a:rPr lang="en-US" sz="1600" dirty="0">
                <a:latin typeface="Courier New" panose="02070309020205020404" pitchFamily="49" charset="0"/>
                <a:cs typeface="Courier New" panose="02070309020205020404" pitchFamily="49" charset="0"/>
              </a:rPr>
              <a:t> in </a:t>
            </a:r>
            <a:r>
              <a:rPr lang="en-US" sz="1600" dirty="0" err="1">
                <a:latin typeface="Courier New" panose="02070309020205020404" pitchFamily="49" charset="0"/>
                <a:cs typeface="Courier New" panose="02070309020205020404" pitchFamily="49" charset="0"/>
              </a:rPr>
              <a:t>myCars</a:t>
            </a:r>
            <a:r>
              <a:rPr lang="en-US" sz="1600" dirty="0">
                <a:latin typeface="Courier New" panose="02070309020205020404" pitchFamily="49" charset="0"/>
                <a:cs typeface="Courier New" panose="02070309020205020404" pitchFamily="49" charset="0"/>
              </a:rPr>
              <a:t>) {</a:t>
            </a:r>
          </a:p>
          <a:p>
            <a:r>
              <a:rPr lang="sv-SE" sz="1600" dirty="0">
                <a:latin typeface="Courier New" panose="02070309020205020404" pitchFamily="49" charset="0"/>
                <a:cs typeface="Courier New" panose="02070309020205020404" pitchFamily="49" charset="0"/>
              </a:rPr>
              <a:t>    alert (myCars[i].year + " " +</a:t>
            </a:r>
          </a:p>
          <a:p>
            <a:r>
              <a:rPr lang="sv-SE" sz="1600" dirty="0">
                <a:latin typeface="Courier New" panose="02070309020205020404" pitchFamily="49" charset="0"/>
                <a:cs typeface="Courier New" panose="02070309020205020404" pitchFamily="49" charset="0"/>
              </a:rPr>
              <a:t>           myCars[i].make + " " +</a:t>
            </a:r>
          </a:p>
          <a:p>
            <a:r>
              <a:rPr lang="sv-SE" sz="1600" dirty="0">
                <a:latin typeface="Courier New" panose="02070309020205020404" pitchFamily="49" charset="0"/>
                <a:cs typeface="Courier New" panose="02070309020205020404" pitchFamily="49" charset="0"/>
              </a:rPr>
              <a:t>           myCars[i].model);</a:t>
            </a:r>
          </a:p>
          <a:p>
            <a:r>
              <a:rPr lang="en-US" sz="16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471974685"/>
      </p:ext>
    </p:extLst>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Title 1"/>
          <p:cNvSpPr>
            <a:spLocks noGrp="1"/>
          </p:cNvSpPr>
          <p:nvPr>
            <p:ph type="title"/>
          </p:nvPr>
        </p:nvSpPr>
        <p:spPr/>
        <p:txBody>
          <a:bodyPr/>
          <a:lstStyle/>
          <a:p>
            <a:r>
              <a:rPr lang="en-US" dirty="0">
                <a:ea typeface="MS PGothic"/>
              </a:rPr>
              <a:t>JavaScript Callbacks </a:t>
            </a:r>
            <a:r>
              <a:rPr lang="en-US" dirty="0" smtClean="0">
                <a:ea typeface="MS PGothic"/>
              </a:rPr>
              <a:t>and Events</a:t>
            </a:r>
          </a:p>
        </p:txBody>
      </p:sp>
      <p:sp>
        <p:nvSpPr>
          <p:cNvPr id="2" name="Date Placeholder 1"/>
          <p:cNvSpPr>
            <a:spLocks noGrp="1"/>
          </p:cNvSpPr>
          <p:nvPr>
            <p:ph type="dt" sz="half" idx="2"/>
          </p:nvPr>
        </p:nvSpPr>
        <p:spPr/>
        <p:txBody>
          <a:bodyPr/>
          <a:lstStyle/>
          <a:p>
            <a:r>
              <a:rPr lang="en-US" smtClean="0"/>
              <a:t>SWPC</a:t>
            </a:r>
            <a:endParaRPr lang="en-US" dirty="0"/>
          </a:p>
        </p:txBody>
      </p:sp>
      <p:sp>
        <p:nvSpPr>
          <p:cNvPr id="47109" name="Footer Placeholder 3"/>
          <p:cNvSpPr>
            <a:spLocks noGrp="1"/>
          </p:cNvSpPr>
          <p:nvPr>
            <p:ph type="ftr" sz="quarter" idx="3"/>
          </p:nvPr>
        </p:nvSpPr>
        <p:spPr bwMode="auto">
          <a:noFill/>
          <a:ln>
            <a:miter lim="800000"/>
            <a:headEnd/>
            <a:tailEnd/>
          </a:ln>
        </p:spPr>
        <p:txBody>
          <a:bodyPr/>
          <a:lstStyle/>
          <a:p>
            <a:r>
              <a:rPr lang="en-US" smtClean="0"/>
              <a:t>COLLABORATE. INNOVATE. ENRICH</a:t>
            </a:r>
          </a:p>
        </p:txBody>
      </p:sp>
      <p:sp>
        <p:nvSpPr>
          <p:cNvPr id="47108" name="Content Placeholder 2"/>
          <p:cNvSpPr>
            <a:spLocks noGrp="1"/>
          </p:cNvSpPr>
          <p:nvPr>
            <p:ph sz="quarter" idx="10"/>
          </p:nvPr>
        </p:nvSpPr>
        <p:spPr>
          <a:prstGeom prst="rect">
            <a:avLst/>
          </a:prstGeom>
        </p:spPr>
        <p:txBody>
          <a:bodyPr/>
          <a:lstStyle/>
          <a:p>
            <a:pPr eaLnBrk="1" hangingPunct="1"/>
            <a:r>
              <a:rPr lang="en-US" dirty="0" smtClean="0">
                <a:ea typeface="MS PGothic"/>
              </a:rPr>
              <a:t>Callbacks are invoked when events happen:</a:t>
            </a:r>
          </a:p>
          <a:p>
            <a:pPr lvl="2"/>
            <a:r>
              <a:rPr lang="en-US" dirty="0" smtClean="0">
                <a:ea typeface="MS PGothic"/>
              </a:rPr>
              <a:t>User clicks a button</a:t>
            </a:r>
          </a:p>
          <a:p>
            <a:pPr lvl="2"/>
            <a:r>
              <a:rPr lang="en-US" dirty="0" smtClean="0">
                <a:ea typeface="MS PGothic"/>
              </a:rPr>
              <a:t>Mouse Moves</a:t>
            </a:r>
          </a:p>
          <a:p>
            <a:pPr lvl="2"/>
            <a:r>
              <a:rPr lang="en-US" dirty="0" smtClean="0">
                <a:ea typeface="MS PGothic"/>
              </a:rPr>
              <a:t>Key on keyboard pressed</a:t>
            </a:r>
          </a:p>
          <a:p>
            <a:pPr lvl="2"/>
            <a:r>
              <a:rPr lang="en-US" dirty="0" smtClean="0">
                <a:ea typeface="MS PGothic"/>
              </a:rPr>
              <a:t>Data is available from data source (SQL, Web-service,…)</a:t>
            </a:r>
          </a:p>
          <a:p>
            <a:pPr eaLnBrk="1" hangingPunct="1"/>
            <a:r>
              <a:rPr lang="en-US" dirty="0" smtClean="0">
                <a:ea typeface="MS PGothic"/>
              </a:rPr>
              <a:t>Enables scripts to act as event-driven modules</a:t>
            </a:r>
          </a:p>
        </p:txBody>
      </p:sp>
      <p:sp>
        <p:nvSpPr>
          <p:cNvPr id="9" name="Slide Number Placeholder 22"/>
          <p:cNvSpPr>
            <a:spLocks noGrp="1"/>
          </p:cNvSpPr>
          <p:nvPr>
            <p:ph type="sldNum" sz="quarter" idx="4"/>
          </p:nvPr>
        </p:nvSpPr>
        <p:spPr>
          <a:prstGeom prst="rect">
            <a:avLst/>
          </a:prstGeom>
        </p:spPr>
        <p:txBody>
          <a:bodyPr/>
          <a:lstStyle/>
          <a:p>
            <a:pPr>
              <a:defRPr/>
            </a:pPr>
            <a:fld id="{CAFAE571-B5B6-4ECD-B033-EC8864FB313F}" type="slidenum">
              <a:rPr lang="en-US"/>
              <a:pPr>
                <a:defRPr/>
              </a:pPr>
              <a:t>113</a:t>
            </a:fld>
            <a:endParaRPr lang="en-US" dirty="0"/>
          </a:p>
        </p:txBody>
      </p:sp>
      <p:sp>
        <p:nvSpPr>
          <p:cNvPr id="47106" name="Slide Number Placeholder 22"/>
          <p:cNvSpPr txBox="1">
            <a:spLocks noGrp="1"/>
          </p:cNvSpPr>
          <p:nvPr/>
        </p:nvSpPr>
        <p:spPr bwMode="auto">
          <a:xfrm>
            <a:off x="8505825" y="6553200"/>
            <a:ext cx="501650" cy="258763"/>
          </a:xfrm>
          <a:prstGeom prst="rect">
            <a:avLst/>
          </a:prstGeom>
          <a:noFill/>
          <a:ln w="9525">
            <a:noFill/>
            <a:miter lim="800000"/>
            <a:headEnd/>
            <a:tailEnd/>
          </a:ln>
        </p:spPr>
        <p:txBody>
          <a:bodyPr/>
          <a:lstStyle/>
          <a:p>
            <a:fld id="{A2C0294E-AB87-445E-9396-9D6E0E6EE30C}" type="slidenum">
              <a:rPr lang="en-US" sz="1000">
                <a:solidFill>
                  <a:schemeClr val="bg1"/>
                </a:solidFill>
              </a:rPr>
              <a:pPr/>
              <a:t>113</a:t>
            </a:fld>
            <a:endParaRPr lang="en-US" sz="1000">
              <a:solidFill>
                <a:schemeClr val="bg1"/>
              </a:solidFill>
            </a:endParaRPr>
          </a:p>
        </p:txBody>
      </p:sp>
      <p:sp>
        <p:nvSpPr>
          <p:cNvPr id="47110" name="Slide Number Placeholder 4"/>
          <p:cNvSpPr txBox="1">
            <a:spLocks noGrp="1"/>
          </p:cNvSpPr>
          <p:nvPr/>
        </p:nvSpPr>
        <p:spPr bwMode="auto">
          <a:xfrm>
            <a:off x="8505825" y="6553200"/>
            <a:ext cx="501650" cy="258763"/>
          </a:xfrm>
          <a:prstGeom prst="rect">
            <a:avLst/>
          </a:prstGeom>
          <a:noFill/>
          <a:ln w="9525">
            <a:noFill/>
            <a:miter lim="800000"/>
            <a:headEnd/>
            <a:tailEnd/>
          </a:ln>
        </p:spPr>
        <p:txBody>
          <a:bodyPr/>
          <a:lstStyle/>
          <a:p>
            <a:fld id="{155C9C09-7DF4-4890-9A18-28A817B4E653}" type="slidenum">
              <a:rPr lang="en-US" sz="1000">
                <a:solidFill>
                  <a:schemeClr val="bg1"/>
                </a:solidFill>
              </a:rPr>
              <a:pPr/>
              <a:t>113</a:t>
            </a:fld>
            <a:endParaRPr lang="en-US" sz="1000">
              <a:solidFill>
                <a:schemeClr val="bg1"/>
              </a:solidFill>
            </a:endParaRPr>
          </a:p>
        </p:txBody>
      </p:sp>
      <p:sp>
        <p:nvSpPr>
          <p:cNvPr id="47111" name="TextBox 5"/>
          <p:cNvSpPr txBox="1">
            <a:spLocks noChangeArrowheads="1"/>
          </p:cNvSpPr>
          <p:nvPr/>
        </p:nvSpPr>
        <p:spPr bwMode="auto">
          <a:xfrm>
            <a:off x="404134" y="3337293"/>
            <a:ext cx="7165744" cy="3108543"/>
          </a:xfrm>
          <a:prstGeom prst="rect">
            <a:avLst/>
          </a:prstGeom>
          <a:noFill/>
          <a:ln w="9525">
            <a:noFill/>
            <a:miter lim="800000"/>
            <a:headEnd/>
            <a:tailEnd/>
          </a:ln>
        </p:spPr>
        <p:txBody>
          <a:bodyPr wrap="none">
            <a:spAutoFit/>
          </a:bodyPr>
          <a:lstStyle/>
          <a:p>
            <a:r>
              <a:rPr lang="en-US" sz="1400" dirty="0">
                <a:latin typeface="Courier New" panose="02070309020205020404" pitchFamily="49" charset="0"/>
                <a:cs typeface="Courier New" panose="02070309020205020404" pitchFamily="49" charset="0"/>
              </a:rPr>
              <a:t>&lt;HTML</a:t>
            </a:r>
            <a:r>
              <a:rPr lang="en-US" sz="1400" dirty="0" smtClean="0">
                <a:latin typeface="Courier New" panose="02070309020205020404" pitchFamily="49" charset="0"/>
                <a:cs typeface="Courier New" panose="02070309020205020404" pitchFamily="49" charset="0"/>
              </a:rPr>
              <a:t>&gt;</a:t>
            </a:r>
          </a:p>
          <a:p>
            <a:r>
              <a:rPr lang="en-US" sz="1400" dirty="0" smtClean="0">
                <a:latin typeface="Courier New" panose="02070309020205020404" pitchFamily="49" charset="0"/>
                <a:cs typeface="Courier New" panose="02070309020205020404" pitchFamily="49" charset="0"/>
              </a:rPr>
              <a:t>&lt;</a:t>
            </a:r>
            <a:r>
              <a:rPr lang="en-US" sz="1400" dirty="0">
                <a:latin typeface="Courier New" panose="02070309020205020404" pitchFamily="49" charset="0"/>
                <a:cs typeface="Courier New" panose="02070309020205020404" pitchFamily="49" charset="0"/>
              </a:rPr>
              <a:t>HEAD&gt;&lt;SCRIPT&gt;</a:t>
            </a:r>
          </a:p>
          <a:p>
            <a:r>
              <a:rPr lang="en-US" sz="1400" dirty="0">
                <a:latin typeface="Courier New" panose="02070309020205020404" pitchFamily="49" charset="0"/>
                <a:cs typeface="Courier New" panose="02070309020205020404" pitchFamily="49" charset="0"/>
              </a:rPr>
              <a:t>    function </a:t>
            </a:r>
            <a:r>
              <a:rPr lang="en-US" sz="1400" dirty="0" err="1">
                <a:latin typeface="Courier New" panose="02070309020205020404" pitchFamily="49" charset="0"/>
                <a:cs typeface="Courier New" panose="02070309020205020404" pitchFamily="49" charset="0"/>
              </a:rPr>
              <a:t>reportMousePos</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var</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posBox</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document.getElementById</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pos</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posBox.innerHTML</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window.event.x</a:t>
            </a:r>
            <a:r>
              <a:rPr lang="en-US" sz="1400" dirty="0">
                <a:latin typeface="Courier New" panose="02070309020205020404" pitchFamily="49" charset="0"/>
                <a:cs typeface="Courier New" panose="02070309020205020404" pitchFamily="49" charset="0"/>
              </a:rPr>
              <a:t> + "," + </a:t>
            </a:r>
            <a:r>
              <a:rPr lang="en-US" sz="1400" dirty="0" err="1">
                <a:latin typeface="Courier New" panose="02070309020205020404" pitchFamily="49" charset="0"/>
                <a:cs typeface="Courier New" panose="02070309020205020404" pitchFamily="49" charset="0"/>
              </a:rPr>
              <a:t>window.event.y</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&lt;/SCRIPT&gt;&lt;/HEAD</a:t>
            </a:r>
            <a:r>
              <a:rPr lang="en-US" sz="1400" dirty="0" smtClean="0">
                <a:latin typeface="Courier New" panose="02070309020205020404" pitchFamily="49" charset="0"/>
                <a:cs typeface="Courier New" panose="02070309020205020404" pitchFamily="49" charset="0"/>
              </a:rPr>
              <a:t>&gt;</a:t>
            </a:r>
          </a:p>
          <a:p>
            <a:r>
              <a:rPr lang="en-US" sz="1400" dirty="0" smtClean="0">
                <a:latin typeface="Courier New" panose="02070309020205020404" pitchFamily="49" charset="0"/>
                <a:cs typeface="Courier New" panose="02070309020205020404" pitchFamily="49" charset="0"/>
              </a:rPr>
              <a:t>&lt;</a:t>
            </a:r>
            <a:r>
              <a:rPr lang="en-US" sz="1400" dirty="0">
                <a:latin typeface="Courier New" panose="02070309020205020404" pitchFamily="49" charset="0"/>
                <a:cs typeface="Courier New" panose="02070309020205020404" pitchFamily="49" charset="0"/>
              </a:rPr>
              <a:t>BODY&gt;</a:t>
            </a:r>
          </a:p>
          <a:p>
            <a:r>
              <a:rPr lang="sv-SE" sz="1400" dirty="0">
                <a:latin typeface="Courier New" panose="02070309020205020404" pitchFamily="49" charset="0"/>
                <a:cs typeface="Courier New" panose="02070309020205020404" pitchFamily="49" charset="0"/>
              </a:rPr>
              <a:t>    &lt;DIV&gt;POS: &lt;SPAN id="pos"&gt;&lt;/SPAN&gt;&lt;/DIV&gt;</a:t>
            </a:r>
          </a:p>
          <a:p>
            <a:r>
              <a:rPr lang="en-US" sz="1400" dirty="0">
                <a:latin typeface="Courier New" panose="02070309020205020404" pitchFamily="49" charset="0"/>
                <a:cs typeface="Courier New" panose="02070309020205020404" pitchFamily="49" charset="0"/>
              </a:rPr>
              <a:t>    &lt;DIV id="box" </a:t>
            </a:r>
            <a:endParaRPr lang="en-US" sz="1400" dirty="0" smtClean="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a:t>
            </a:r>
            <a:r>
              <a:rPr lang="en-US" sz="1400" dirty="0" smtClean="0">
                <a:latin typeface="Courier New" panose="02070309020205020404" pitchFamily="49" charset="0"/>
                <a:cs typeface="Courier New" panose="02070309020205020404" pitchFamily="49" charset="0"/>
              </a:rPr>
              <a:t>       style</a:t>
            </a:r>
            <a:r>
              <a:rPr lang="en-US" sz="1400" dirty="0">
                <a:latin typeface="Courier New" panose="02070309020205020404" pitchFamily="49" charset="0"/>
                <a:cs typeface="Courier New" panose="02070309020205020404" pitchFamily="49" charset="0"/>
              </a:rPr>
              <a:t>="border:4px solid black;width:100px;height:100px"</a:t>
            </a:r>
          </a:p>
          <a:p>
            <a:r>
              <a:rPr lang="en-US" sz="1400" dirty="0">
                <a:latin typeface="Courier New" panose="02070309020205020404" pitchFamily="49" charset="0"/>
                <a:cs typeface="Courier New" panose="02070309020205020404" pitchFamily="49" charset="0"/>
              </a:rPr>
              <a:t>        </a:t>
            </a:r>
            <a:r>
              <a:rPr lang="en-US" sz="1400" b="1" dirty="0" err="1" smtClean="0">
                <a:effectLst>
                  <a:glow rad="228600">
                    <a:schemeClr val="accent4">
                      <a:satMod val="175000"/>
                      <a:alpha val="40000"/>
                    </a:schemeClr>
                  </a:glow>
                </a:effectLst>
                <a:latin typeface="Courier New" panose="02070309020205020404" pitchFamily="49" charset="0"/>
                <a:cs typeface="Courier New" panose="02070309020205020404" pitchFamily="49" charset="0"/>
              </a:rPr>
              <a:t>onmousemove</a:t>
            </a:r>
            <a:r>
              <a:rPr lang="en-US" sz="1400" b="1" dirty="0">
                <a:effectLst>
                  <a:glow rad="228600">
                    <a:schemeClr val="accent4">
                      <a:satMod val="175000"/>
                      <a:alpha val="40000"/>
                    </a:schemeClr>
                  </a:glow>
                </a:effectLst>
                <a:latin typeface="Courier New" panose="02070309020205020404" pitchFamily="49" charset="0"/>
                <a:cs typeface="Courier New" panose="02070309020205020404" pitchFamily="49" charset="0"/>
              </a:rPr>
              <a:t>="</a:t>
            </a:r>
            <a:r>
              <a:rPr lang="en-US" sz="1400" b="1" dirty="0" err="1">
                <a:effectLst>
                  <a:glow rad="228600">
                    <a:schemeClr val="accent4">
                      <a:satMod val="175000"/>
                      <a:alpha val="40000"/>
                    </a:schemeClr>
                  </a:glow>
                </a:effectLst>
                <a:latin typeface="Courier New" panose="02070309020205020404" pitchFamily="49" charset="0"/>
                <a:cs typeface="Courier New" panose="02070309020205020404" pitchFamily="49" charset="0"/>
              </a:rPr>
              <a:t>reportMousePos</a:t>
            </a:r>
            <a:r>
              <a:rPr lang="en-US" sz="1400" b="1" dirty="0" smtClean="0">
                <a:effectLst>
                  <a:glow rad="228600">
                    <a:schemeClr val="accent4">
                      <a:satMod val="175000"/>
                      <a:alpha val="40000"/>
                    </a:schemeClr>
                  </a:glow>
                </a:effectLst>
                <a:latin typeface="Courier New" panose="02070309020205020404" pitchFamily="49" charset="0"/>
                <a:cs typeface="Courier New" panose="02070309020205020404" pitchFamily="49" charset="0"/>
              </a:rPr>
              <a:t>()</a:t>
            </a:r>
            <a:r>
              <a:rPr lang="en-US" sz="1400" dirty="0" smtClean="0">
                <a:effectLst>
                  <a:glow rad="228600">
                    <a:schemeClr val="accent4">
                      <a:satMod val="175000"/>
                      <a:alpha val="40000"/>
                    </a:schemeClr>
                  </a:glow>
                </a:effectLst>
                <a:latin typeface="Courier New" panose="02070309020205020404" pitchFamily="49" charset="0"/>
                <a:cs typeface="Courier New" panose="02070309020205020404" pitchFamily="49" charset="0"/>
              </a:rPr>
              <a:t>;</a:t>
            </a:r>
            <a:r>
              <a:rPr lang="en-US" sz="1400" dirty="0" smtClean="0">
                <a:latin typeface="Courier New" panose="02070309020205020404" pitchFamily="49" charset="0"/>
                <a:cs typeface="Courier New" panose="02070309020205020404" pitchFamily="49" charset="0"/>
              </a:rPr>
              <a:t>"&gt;</a:t>
            </a:r>
          </a:p>
          <a:p>
            <a:r>
              <a:rPr lang="en-US" sz="1400" dirty="0">
                <a:latin typeface="Courier New" panose="02070309020205020404" pitchFamily="49" charset="0"/>
                <a:cs typeface="Courier New" panose="02070309020205020404" pitchFamily="49" charset="0"/>
              </a:rPr>
              <a:t> </a:t>
            </a:r>
            <a:r>
              <a:rPr lang="en-US" sz="1400" dirty="0" smtClean="0">
                <a:latin typeface="Courier New" panose="02070309020205020404" pitchFamily="49" charset="0"/>
                <a:cs typeface="Courier New" panose="02070309020205020404" pitchFamily="49" charset="0"/>
              </a:rPr>
              <a:t>   &lt;/DIV&gt;</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&lt;/BODY</a:t>
            </a:r>
            <a:r>
              <a:rPr lang="en-US" sz="1400" dirty="0" smtClean="0">
                <a:latin typeface="Courier New" panose="02070309020205020404" pitchFamily="49" charset="0"/>
                <a:cs typeface="Courier New" panose="02070309020205020404" pitchFamily="49" charset="0"/>
              </a:rPr>
              <a:t>&gt;&lt;/</a:t>
            </a:r>
            <a:r>
              <a:rPr lang="en-US" sz="1400" dirty="0">
                <a:latin typeface="Courier New" panose="02070309020205020404" pitchFamily="49" charset="0"/>
                <a:cs typeface="Courier New" panose="02070309020205020404" pitchFamily="49" charset="0"/>
              </a:rPr>
              <a:t>HTML&gt;</a:t>
            </a:r>
          </a:p>
        </p:txBody>
      </p:sp>
      <p:pic>
        <p:nvPicPr>
          <p:cNvPr id="47112" name="Picture 6" descr="js-09.png"/>
          <p:cNvPicPr>
            <a:picLocks noChangeAspect="1"/>
          </p:cNvPicPr>
          <p:nvPr/>
        </p:nvPicPr>
        <p:blipFill>
          <a:blip r:embed="rId2" cstate="print"/>
          <a:srcRect/>
          <a:stretch>
            <a:fillRect/>
          </a:stretch>
        </p:blipFill>
        <p:spPr bwMode="auto">
          <a:xfrm>
            <a:off x="7495817" y="4703532"/>
            <a:ext cx="1273175" cy="15017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139995008"/>
      </p:ext>
    </p:extLst>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p:txBody>
          <a:bodyPr/>
          <a:lstStyle/>
          <a:p>
            <a:r>
              <a:rPr lang="en-US" dirty="0">
                <a:ea typeface="MS PGothic"/>
              </a:rPr>
              <a:t>JavaScript Namespaces </a:t>
            </a:r>
            <a:r>
              <a:rPr lang="en-US" dirty="0" smtClean="0">
                <a:ea typeface="MS PGothic"/>
              </a:rPr>
              <a:t>and Closures</a:t>
            </a:r>
          </a:p>
        </p:txBody>
      </p:sp>
      <p:sp>
        <p:nvSpPr>
          <p:cNvPr id="2" name="Date Placeholder 1"/>
          <p:cNvSpPr>
            <a:spLocks noGrp="1"/>
          </p:cNvSpPr>
          <p:nvPr>
            <p:ph type="dt" sz="half" idx="2"/>
          </p:nvPr>
        </p:nvSpPr>
        <p:spPr/>
        <p:txBody>
          <a:bodyPr/>
          <a:lstStyle/>
          <a:p>
            <a:r>
              <a:rPr lang="en-US" smtClean="0"/>
              <a:t>SWPC</a:t>
            </a:r>
            <a:endParaRPr lang="en-US" dirty="0"/>
          </a:p>
        </p:txBody>
      </p:sp>
      <p:sp>
        <p:nvSpPr>
          <p:cNvPr id="3" name="Footer Placeholder 2"/>
          <p:cNvSpPr>
            <a:spLocks noGrp="1"/>
          </p:cNvSpPr>
          <p:nvPr>
            <p:ph type="ftr" sz="quarter" idx="3"/>
          </p:nvPr>
        </p:nvSpPr>
        <p:spPr/>
        <p:txBody>
          <a:bodyPr/>
          <a:lstStyle/>
          <a:p>
            <a:r>
              <a:rPr lang="en-US" smtClean="0"/>
              <a:t>COLLABORATE. INNOVATE. ENRICH</a:t>
            </a:r>
            <a:endParaRPr lang="en-US" dirty="0"/>
          </a:p>
        </p:txBody>
      </p:sp>
      <p:sp>
        <p:nvSpPr>
          <p:cNvPr id="56324" name="Rectangle 3"/>
          <p:cNvSpPr>
            <a:spLocks noGrp="1" noChangeArrowheads="1"/>
          </p:cNvSpPr>
          <p:nvPr>
            <p:ph sz="quarter" idx="10"/>
          </p:nvPr>
        </p:nvSpPr>
        <p:spPr/>
        <p:txBody>
          <a:bodyPr>
            <a:normAutofit/>
          </a:bodyPr>
          <a:lstStyle/>
          <a:p>
            <a:pPr eaLnBrk="1" hangingPunct="1"/>
            <a:r>
              <a:rPr lang="en-US" dirty="0" smtClean="0">
                <a:effectLst>
                  <a:glow rad="228600">
                    <a:schemeClr val="accent4">
                      <a:satMod val="175000"/>
                      <a:alpha val="40000"/>
                    </a:schemeClr>
                  </a:glow>
                </a:effectLst>
                <a:ea typeface="MS PGothic"/>
              </a:rPr>
              <a:t>Pollution of global name space is a problem!</a:t>
            </a:r>
          </a:p>
          <a:p>
            <a:pPr marL="228600" lvl="2" indent="0">
              <a:buNone/>
            </a:pPr>
            <a:r>
              <a:rPr lang="en-US" sz="1600" dirty="0" smtClean="0">
                <a:latin typeface="Courier New" panose="02070309020205020404" pitchFamily="49" charset="0"/>
                <a:ea typeface="MS PGothic"/>
                <a:cs typeface="Courier New" panose="02070309020205020404" pitchFamily="49" charset="0"/>
              </a:rPr>
              <a:t>&lt;script </a:t>
            </a:r>
            <a:r>
              <a:rPr lang="en-US" sz="1600" dirty="0" err="1" smtClean="0">
                <a:latin typeface="Courier New" panose="02070309020205020404" pitchFamily="49" charset="0"/>
                <a:ea typeface="MS PGothic"/>
                <a:cs typeface="Courier New" panose="02070309020205020404" pitchFamily="49" charset="0"/>
              </a:rPr>
              <a:t>src</a:t>
            </a:r>
            <a:r>
              <a:rPr lang="en-US" sz="1600" dirty="0" smtClean="0">
                <a:latin typeface="Courier New" panose="02070309020205020404" pitchFamily="49" charset="0"/>
                <a:ea typeface="MS PGothic"/>
                <a:cs typeface="Courier New" panose="02070309020205020404" pitchFamily="49" charset="0"/>
              </a:rPr>
              <a:t>=“season2.js”&gt; // defines function </a:t>
            </a:r>
            <a:r>
              <a:rPr lang="en-US" sz="1600" dirty="0" err="1" smtClean="0">
                <a:latin typeface="Courier New" panose="02070309020205020404" pitchFamily="49" charset="0"/>
                <a:ea typeface="MS PGothic"/>
                <a:cs typeface="Courier New" panose="02070309020205020404" pitchFamily="49" charset="0"/>
              </a:rPr>
              <a:t>getEpisode</a:t>
            </a:r>
            <a:r>
              <a:rPr lang="en-US" sz="1600" dirty="0" smtClean="0">
                <a:latin typeface="Courier New" panose="02070309020205020404" pitchFamily="49" charset="0"/>
                <a:ea typeface="MS PGothic"/>
                <a:cs typeface="Courier New" panose="02070309020205020404" pitchFamily="49" charset="0"/>
              </a:rPr>
              <a:t>()</a:t>
            </a:r>
          </a:p>
          <a:p>
            <a:pPr marL="228600" lvl="2" indent="0">
              <a:buNone/>
            </a:pPr>
            <a:r>
              <a:rPr lang="en-US" sz="1600" dirty="0" smtClean="0">
                <a:latin typeface="Courier New" panose="02070309020205020404" pitchFamily="49" charset="0"/>
                <a:ea typeface="MS PGothic"/>
                <a:cs typeface="Courier New" panose="02070309020205020404" pitchFamily="49" charset="0"/>
              </a:rPr>
              <a:t>&lt;script </a:t>
            </a:r>
            <a:r>
              <a:rPr lang="en-US" sz="1600" dirty="0" err="1" smtClean="0">
                <a:latin typeface="Courier New" panose="02070309020205020404" pitchFamily="49" charset="0"/>
                <a:ea typeface="MS PGothic"/>
                <a:cs typeface="Courier New" panose="02070309020205020404" pitchFamily="49" charset="0"/>
              </a:rPr>
              <a:t>src</a:t>
            </a:r>
            <a:r>
              <a:rPr lang="en-US" sz="1600" dirty="0" smtClean="0">
                <a:latin typeface="Courier New" panose="02070309020205020404" pitchFamily="49" charset="0"/>
                <a:ea typeface="MS PGothic"/>
                <a:cs typeface="Courier New" panose="02070309020205020404" pitchFamily="49" charset="0"/>
              </a:rPr>
              <a:t>=“season3.js”&gt; // defines function </a:t>
            </a:r>
            <a:r>
              <a:rPr lang="en-US" sz="1600" dirty="0" err="1" smtClean="0">
                <a:latin typeface="Courier New" panose="02070309020205020404" pitchFamily="49" charset="0"/>
                <a:ea typeface="MS PGothic"/>
                <a:cs typeface="Courier New" panose="02070309020205020404" pitchFamily="49" charset="0"/>
              </a:rPr>
              <a:t>getEpisode</a:t>
            </a:r>
            <a:r>
              <a:rPr lang="en-US" sz="1600" dirty="0" smtClean="0">
                <a:latin typeface="Courier New" panose="02070309020205020404" pitchFamily="49" charset="0"/>
                <a:ea typeface="MS PGothic"/>
                <a:cs typeface="Courier New" panose="02070309020205020404" pitchFamily="49" charset="0"/>
              </a:rPr>
              <a:t>()</a:t>
            </a:r>
          </a:p>
          <a:p>
            <a:pPr eaLnBrk="1" hangingPunct="1"/>
            <a:r>
              <a:rPr lang="en-US" dirty="0" smtClean="0">
                <a:effectLst>
                  <a:glow rad="228600">
                    <a:schemeClr val="accent4">
                      <a:satMod val="175000"/>
                      <a:alpha val="40000"/>
                    </a:schemeClr>
                  </a:glow>
                </a:effectLst>
                <a:ea typeface="MS PGothic"/>
              </a:rPr>
              <a:t>Solution: “hand” implementation of namespaces</a:t>
            </a:r>
          </a:p>
          <a:p>
            <a:pPr marL="228600" lvl="2" indent="0">
              <a:buNone/>
            </a:pPr>
            <a:r>
              <a:rPr lang="en-US" dirty="0" smtClean="0">
                <a:ea typeface="MS PGothic"/>
              </a:rPr>
              <a:t>No syntactic support in </a:t>
            </a:r>
            <a:r>
              <a:rPr lang="en-US" dirty="0" err="1" smtClean="0">
                <a:ea typeface="MS PGothic"/>
              </a:rPr>
              <a:t>Javascript</a:t>
            </a:r>
            <a:endParaRPr lang="en-US" dirty="0" smtClean="0">
              <a:ea typeface="MS PGothic"/>
            </a:endParaRPr>
          </a:p>
          <a:p>
            <a:pPr eaLnBrk="1" hangingPunct="1"/>
            <a:endParaRPr lang="en-US" dirty="0" smtClean="0">
              <a:ea typeface="MS PGothic"/>
            </a:endParaRPr>
          </a:p>
          <a:p>
            <a:pPr eaLnBrk="1" hangingPunct="1"/>
            <a:endParaRPr lang="en-US" dirty="0" smtClean="0">
              <a:ea typeface="MS PGothic"/>
            </a:endParaRPr>
          </a:p>
          <a:p>
            <a:pPr eaLnBrk="1" hangingPunct="1"/>
            <a:endParaRPr lang="en-US" dirty="0" smtClean="0">
              <a:ea typeface="MS PGothic"/>
            </a:endParaRPr>
          </a:p>
          <a:p>
            <a:pPr eaLnBrk="1" hangingPunct="1"/>
            <a:endParaRPr lang="en-US" dirty="0" smtClean="0">
              <a:ea typeface="MS PGothic"/>
            </a:endParaRPr>
          </a:p>
          <a:p>
            <a:pPr eaLnBrk="1" hangingPunct="1"/>
            <a:endParaRPr lang="en-US" dirty="0" smtClean="0">
              <a:ea typeface="MS PGothic"/>
            </a:endParaRPr>
          </a:p>
          <a:p>
            <a:pPr eaLnBrk="1" hangingPunct="1"/>
            <a:r>
              <a:rPr lang="en-US" dirty="0" smtClean="0">
                <a:effectLst>
                  <a:glow rad="228600">
                    <a:schemeClr val="accent4">
                      <a:satMod val="175000"/>
                      <a:alpha val="40000"/>
                    </a:schemeClr>
                  </a:glow>
                </a:effectLst>
                <a:ea typeface="MS PGothic"/>
              </a:rPr>
              <a:t>Drawback: everything is “public”</a:t>
            </a:r>
          </a:p>
        </p:txBody>
      </p:sp>
      <p:sp>
        <p:nvSpPr>
          <p:cNvPr id="8" name="Slide Number Placeholder 22"/>
          <p:cNvSpPr>
            <a:spLocks noGrp="1"/>
          </p:cNvSpPr>
          <p:nvPr>
            <p:ph type="sldNum" sz="quarter" idx="4"/>
          </p:nvPr>
        </p:nvSpPr>
        <p:spPr>
          <a:prstGeom prst="rect">
            <a:avLst/>
          </a:prstGeom>
        </p:spPr>
        <p:txBody>
          <a:bodyPr/>
          <a:lstStyle/>
          <a:p>
            <a:pPr>
              <a:defRPr/>
            </a:pPr>
            <a:fld id="{2BCBE1B7-FE6F-4428-B3D9-B4659D3C7F99}" type="slidenum">
              <a:rPr lang="en-US"/>
              <a:pPr>
                <a:defRPr/>
              </a:pPr>
              <a:t>114</a:t>
            </a:fld>
            <a:endParaRPr lang="en-US" dirty="0"/>
          </a:p>
        </p:txBody>
      </p:sp>
      <p:sp>
        <p:nvSpPr>
          <p:cNvPr id="56322" name="Slide Number Placeholder 22"/>
          <p:cNvSpPr txBox="1">
            <a:spLocks noGrp="1"/>
          </p:cNvSpPr>
          <p:nvPr/>
        </p:nvSpPr>
        <p:spPr bwMode="auto">
          <a:xfrm>
            <a:off x="8505825" y="6553200"/>
            <a:ext cx="501650" cy="258763"/>
          </a:xfrm>
          <a:prstGeom prst="rect">
            <a:avLst/>
          </a:prstGeom>
          <a:noFill/>
          <a:ln w="9525">
            <a:noFill/>
            <a:miter lim="800000"/>
            <a:headEnd/>
            <a:tailEnd/>
          </a:ln>
        </p:spPr>
        <p:txBody>
          <a:bodyPr/>
          <a:lstStyle/>
          <a:p>
            <a:fld id="{A5C71DA4-7008-4A2E-AA53-95B98D924530}" type="slidenum">
              <a:rPr lang="en-US" sz="1000">
                <a:solidFill>
                  <a:schemeClr val="bg1"/>
                </a:solidFill>
              </a:rPr>
              <a:pPr/>
              <a:t>114</a:t>
            </a:fld>
            <a:endParaRPr lang="en-US" sz="1000">
              <a:solidFill>
                <a:schemeClr val="bg1"/>
              </a:solidFill>
            </a:endParaRPr>
          </a:p>
        </p:txBody>
      </p:sp>
      <p:sp>
        <p:nvSpPr>
          <p:cNvPr id="56325" name="Text Box 4"/>
          <p:cNvSpPr txBox="1">
            <a:spLocks noChangeArrowheads="1"/>
          </p:cNvSpPr>
          <p:nvPr/>
        </p:nvSpPr>
        <p:spPr bwMode="auto">
          <a:xfrm>
            <a:off x="542925" y="3375025"/>
            <a:ext cx="7165744" cy="2246769"/>
          </a:xfrm>
          <a:prstGeom prst="rect">
            <a:avLst/>
          </a:prstGeom>
          <a:noFill/>
          <a:ln w="9525">
            <a:noFill/>
            <a:miter lim="800000"/>
            <a:headEnd/>
            <a:tailEnd/>
          </a:ln>
        </p:spPr>
        <p:txBody>
          <a:bodyPr wrap="none">
            <a:spAutoFit/>
          </a:bodyPr>
          <a:lstStyle/>
          <a:p>
            <a:r>
              <a:rPr lang="en-US" sz="1400" noProof="1">
                <a:latin typeface="Courier New" panose="02070309020205020404" pitchFamily="49" charset="0"/>
                <a:cs typeface="Courier New" panose="02070309020205020404" pitchFamily="49" charset="0"/>
              </a:rPr>
              <a:t>var bsg = {</a:t>
            </a:r>
          </a:p>
          <a:p>
            <a:r>
              <a:rPr lang="en-US" sz="1400" noProof="1">
                <a:latin typeface="Courier New" panose="02070309020205020404" pitchFamily="49" charset="0"/>
                <a:cs typeface="Courier New" panose="02070309020205020404" pitchFamily="49" charset="0"/>
              </a:rPr>
              <a:t>    "season3"    : [ "Occupation", "Precipice", "Exodus1" ],</a:t>
            </a:r>
          </a:p>
          <a:p>
            <a:r>
              <a:rPr lang="en-US" sz="1400" noProof="1">
                <a:latin typeface="Courier New" panose="02070309020205020404" pitchFamily="49" charset="0"/>
                <a:cs typeface="Courier New" panose="02070309020205020404" pitchFamily="49" charset="0"/>
              </a:rPr>
              <a:t>    "getEpisode" : function (episodeNumber) {</a:t>
            </a:r>
          </a:p>
          <a:p>
            <a:r>
              <a:rPr lang="en-US" sz="1400" noProof="1">
                <a:latin typeface="Courier New" panose="02070309020205020404" pitchFamily="49" charset="0"/>
                <a:cs typeface="Courier New" panose="02070309020205020404" pitchFamily="49" charset="0"/>
              </a:rPr>
              <a:t>         return bsg.season3 [episodeNumber-1];</a:t>
            </a:r>
          </a:p>
          <a:p>
            <a:r>
              <a:rPr lang="en-US" sz="1400" noProof="1">
                <a:latin typeface="Courier New" panose="02070309020205020404" pitchFamily="49" charset="0"/>
                <a:cs typeface="Courier New" panose="02070309020205020404" pitchFamily="49" charset="0"/>
              </a:rPr>
              <a:t>    }</a:t>
            </a:r>
          </a:p>
          <a:p>
            <a:r>
              <a:rPr lang="en-US" sz="1400" noProof="1">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noProof="1">
                <a:latin typeface="Courier New" panose="02070309020205020404" pitchFamily="49" charset="0"/>
                <a:cs typeface="Courier New" panose="02070309020205020404" pitchFamily="49" charset="0"/>
              </a:rPr>
              <a:t>var Ep2 = bsg.getEpisode (2);</a:t>
            </a:r>
          </a:p>
          <a:p>
            <a:r>
              <a:rPr lang="en-US" sz="1400" noProof="1">
                <a:latin typeface="Courier New" panose="02070309020205020404" pitchFamily="49" charset="0"/>
                <a:cs typeface="Courier New" panose="02070309020205020404" pitchFamily="49" charset="0"/>
              </a:rPr>
              <a:t>var Ep1 = bsg.season3 [0]; // possible, but probably not intended</a:t>
            </a:r>
          </a:p>
          <a:p>
            <a:endParaRPr lang="en-US" sz="1400" noProof="1">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p:txBody>
      </p:sp>
      <p:sp>
        <p:nvSpPr>
          <p:cNvPr id="56326" name="AutoShape 5"/>
          <p:cNvSpPr>
            <a:spLocks noChangeArrowheads="1"/>
          </p:cNvSpPr>
          <p:nvPr/>
        </p:nvSpPr>
        <p:spPr bwMode="auto">
          <a:xfrm>
            <a:off x="1919288" y="3114675"/>
            <a:ext cx="3829050" cy="508000"/>
          </a:xfrm>
          <a:prstGeom prst="wedgeEllipseCallout">
            <a:avLst>
              <a:gd name="adj1" fmla="val -61856"/>
              <a:gd name="adj2" fmla="val 8750"/>
            </a:avLst>
          </a:prstGeom>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en-US" sz="1200" dirty="0" err="1">
                <a:effectLst>
                  <a:glow rad="228600">
                    <a:schemeClr val="accent2">
                      <a:satMod val="175000"/>
                      <a:alpha val="40000"/>
                    </a:schemeClr>
                  </a:glow>
                </a:effectLst>
              </a:rPr>
              <a:t>bsg</a:t>
            </a:r>
            <a:r>
              <a:rPr lang="en-US" sz="1200" dirty="0">
                <a:effectLst>
                  <a:glow rad="228600">
                    <a:schemeClr val="accent2">
                      <a:satMod val="175000"/>
                      <a:alpha val="40000"/>
                    </a:schemeClr>
                  </a:glow>
                </a:effectLst>
              </a:rPr>
              <a:t> becomes only name in global namespace</a:t>
            </a:r>
          </a:p>
        </p:txBody>
      </p:sp>
      <p:sp>
        <p:nvSpPr>
          <p:cNvPr id="56327" name="AutoShape 7"/>
          <p:cNvSpPr>
            <a:spLocks noChangeArrowheads="1"/>
          </p:cNvSpPr>
          <p:nvPr/>
        </p:nvSpPr>
        <p:spPr bwMode="auto">
          <a:xfrm>
            <a:off x="4760913" y="4389438"/>
            <a:ext cx="3829050" cy="508000"/>
          </a:xfrm>
          <a:prstGeom prst="wedgeEllipseCallout">
            <a:avLst>
              <a:gd name="adj1" fmla="val -110324"/>
              <a:gd name="adj2" fmla="val -64375"/>
            </a:avLst>
          </a:prstGeom>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en-US" sz="1200" dirty="0" smtClean="0">
                <a:effectLst>
                  <a:glow rad="228600">
                    <a:schemeClr val="accent2">
                      <a:satMod val="175000"/>
                      <a:alpha val="40000"/>
                    </a:schemeClr>
                  </a:glow>
                </a:effectLst>
              </a:rPr>
              <a:t>Then use ‘bsg.name’ </a:t>
            </a:r>
            <a:r>
              <a:rPr lang="en-US" sz="1200" dirty="0">
                <a:effectLst>
                  <a:glow rad="228600">
                    <a:schemeClr val="accent2">
                      <a:satMod val="175000"/>
                      <a:alpha val="40000"/>
                    </a:schemeClr>
                  </a:glow>
                </a:effectLst>
              </a:rPr>
              <a:t>to access </a:t>
            </a:r>
            <a:r>
              <a:rPr lang="en-US" sz="1200" dirty="0" smtClean="0">
                <a:effectLst>
                  <a:glow rad="228600">
                    <a:schemeClr val="accent2">
                      <a:satMod val="175000"/>
                      <a:alpha val="40000"/>
                    </a:schemeClr>
                  </a:glow>
                </a:effectLst>
              </a:rPr>
              <a:t>internal members</a:t>
            </a:r>
            <a:endParaRPr lang="en-US" sz="1200" dirty="0">
              <a:effectLst>
                <a:glow rad="228600">
                  <a:schemeClr val="accent2">
                    <a:satMod val="175000"/>
                    <a:alpha val="40000"/>
                  </a:schemeClr>
                </a:glow>
              </a:effectLst>
            </a:endParaRPr>
          </a:p>
        </p:txBody>
      </p:sp>
    </p:spTree>
    <p:extLst>
      <p:ext uri="{BB962C8B-B14F-4D97-AF65-F5344CB8AC3E}">
        <p14:creationId xmlns:p14="http://schemas.microsoft.com/office/powerpoint/2010/main" val="2294918737"/>
      </p:ext>
    </p:extLst>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noGrp="1" noChangeArrowheads="1"/>
          </p:cNvSpPr>
          <p:nvPr>
            <p:ph type="title"/>
          </p:nvPr>
        </p:nvSpPr>
        <p:spPr/>
        <p:txBody>
          <a:bodyPr/>
          <a:lstStyle/>
          <a:p>
            <a:r>
              <a:rPr lang="en-US" dirty="0">
                <a:ea typeface="MS PGothic"/>
              </a:rPr>
              <a:t>JavaScript Namespaces </a:t>
            </a:r>
            <a:r>
              <a:rPr lang="en-US" dirty="0" smtClean="0">
                <a:ea typeface="MS PGothic"/>
              </a:rPr>
              <a:t>and Closures</a:t>
            </a:r>
          </a:p>
        </p:txBody>
      </p:sp>
      <p:sp>
        <p:nvSpPr>
          <p:cNvPr id="2" name="Date Placeholder 1"/>
          <p:cNvSpPr>
            <a:spLocks noGrp="1"/>
          </p:cNvSpPr>
          <p:nvPr>
            <p:ph type="dt" sz="half" idx="2"/>
          </p:nvPr>
        </p:nvSpPr>
        <p:spPr/>
        <p:txBody>
          <a:bodyPr/>
          <a:lstStyle/>
          <a:p>
            <a:r>
              <a:rPr lang="en-US" smtClean="0"/>
              <a:t>SWPC</a:t>
            </a:r>
            <a:endParaRPr lang="en-US" dirty="0"/>
          </a:p>
        </p:txBody>
      </p:sp>
      <p:sp>
        <p:nvSpPr>
          <p:cNvPr id="3" name="Footer Placeholder 2"/>
          <p:cNvSpPr>
            <a:spLocks noGrp="1"/>
          </p:cNvSpPr>
          <p:nvPr>
            <p:ph type="ftr" sz="quarter" idx="3"/>
          </p:nvPr>
        </p:nvSpPr>
        <p:spPr/>
        <p:txBody>
          <a:bodyPr/>
          <a:lstStyle/>
          <a:p>
            <a:r>
              <a:rPr lang="en-US" smtClean="0"/>
              <a:t>COLLABORATE. INNOVATE. ENRICH</a:t>
            </a:r>
            <a:endParaRPr lang="en-US" dirty="0"/>
          </a:p>
        </p:txBody>
      </p:sp>
      <p:sp>
        <p:nvSpPr>
          <p:cNvPr id="57348" name="Rectangle 3"/>
          <p:cNvSpPr>
            <a:spLocks noGrp="1" noChangeArrowheads="1"/>
          </p:cNvSpPr>
          <p:nvPr>
            <p:ph sz="quarter" idx="10"/>
          </p:nvPr>
        </p:nvSpPr>
        <p:spPr/>
        <p:txBody>
          <a:bodyPr/>
          <a:lstStyle/>
          <a:p>
            <a:pPr eaLnBrk="1" hangingPunct="1"/>
            <a:r>
              <a:rPr lang="en-US" dirty="0" smtClean="0">
                <a:effectLst>
                  <a:glow rad="228600">
                    <a:schemeClr val="accent4">
                      <a:satMod val="175000"/>
                      <a:alpha val="40000"/>
                    </a:schemeClr>
                  </a:glow>
                </a:effectLst>
                <a:ea typeface="MS PGothic"/>
              </a:rPr>
              <a:t>“Better” solution</a:t>
            </a:r>
          </a:p>
        </p:txBody>
      </p:sp>
      <p:sp>
        <p:nvSpPr>
          <p:cNvPr id="6" name="Slide Number Placeholder 22"/>
          <p:cNvSpPr>
            <a:spLocks noGrp="1"/>
          </p:cNvSpPr>
          <p:nvPr>
            <p:ph type="sldNum" sz="quarter" idx="4"/>
          </p:nvPr>
        </p:nvSpPr>
        <p:spPr>
          <a:prstGeom prst="rect">
            <a:avLst/>
          </a:prstGeom>
        </p:spPr>
        <p:txBody>
          <a:bodyPr/>
          <a:lstStyle/>
          <a:p>
            <a:pPr>
              <a:defRPr/>
            </a:pPr>
            <a:fld id="{475FD009-E14C-47AB-ACB2-0189A6C521A4}" type="slidenum">
              <a:rPr lang="en-US"/>
              <a:pPr>
                <a:defRPr/>
              </a:pPr>
              <a:t>115</a:t>
            </a:fld>
            <a:endParaRPr lang="en-US" dirty="0"/>
          </a:p>
        </p:txBody>
      </p:sp>
      <p:sp>
        <p:nvSpPr>
          <p:cNvPr id="57346" name="Slide Number Placeholder 22"/>
          <p:cNvSpPr txBox="1">
            <a:spLocks noGrp="1"/>
          </p:cNvSpPr>
          <p:nvPr/>
        </p:nvSpPr>
        <p:spPr bwMode="auto">
          <a:xfrm>
            <a:off x="8505825" y="6553200"/>
            <a:ext cx="501650" cy="258763"/>
          </a:xfrm>
          <a:prstGeom prst="rect">
            <a:avLst/>
          </a:prstGeom>
          <a:noFill/>
          <a:ln w="9525">
            <a:noFill/>
            <a:miter lim="800000"/>
            <a:headEnd/>
            <a:tailEnd/>
          </a:ln>
        </p:spPr>
        <p:txBody>
          <a:bodyPr/>
          <a:lstStyle/>
          <a:p>
            <a:fld id="{2D042380-0C7D-420E-9C2D-2454DA4FC88C}" type="slidenum">
              <a:rPr lang="en-US" sz="1000">
                <a:solidFill>
                  <a:schemeClr val="bg1"/>
                </a:solidFill>
              </a:rPr>
              <a:pPr/>
              <a:t>115</a:t>
            </a:fld>
            <a:endParaRPr lang="en-US" sz="1000">
              <a:solidFill>
                <a:schemeClr val="bg1"/>
              </a:solidFill>
            </a:endParaRPr>
          </a:p>
        </p:txBody>
      </p:sp>
      <p:sp>
        <p:nvSpPr>
          <p:cNvPr id="57349" name="Text Box 4"/>
          <p:cNvSpPr txBox="1">
            <a:spLocks noChangeArrowheads="1"/>
          </p:cNvSpPr>
          <p:nvPr/>
        </p:nvSpPr>
        <p:spPr bwMode="auto">
          <a:xfrm>
            <a:off x="749300" y="1774825"/>
            <a:ext cx="7273145" cy="3970318"/>
          </a:xfrm>
          <a:prstGeom prst="rect">
            <a:avLst/>
          </a:prstGeom>
          <a:noFill/>
          <a:ln w="9525">
            <a:noFill/>
            <a:miter lim="800000"/>
            <a:headEnd/>
            <a:tailEnd/>
          </a:ln>
        </p:spPr>
        <p:txBody>
          <a:bodyPr wrap="none">
            <a:spAutoFit/>
          </a:bodyPr>
          <a:lstStyle/>
          <a:p>
            <a:r>
              <a:rPr lang="en-US" sz="1400" noProof="1">
                <a:latin typeface="Courier New" panose="02070309020205020404" pitchFamily="49" charset="0"/>
                <a:cs typeface="Courier New" panose="02070309020205020404" pitchFamily="49" charset="0"/>
              </a:rPr>
              <a:t>var bsg2 = function () {</a:t>
            </a:r>
            <a:endParaRPr lang="en-US" sz="1400" dirty="0">
              <a:latin typeface="Courier New" panose="02070309020205020404" pitchFamily="49" charset="0"/>
              <a:cs typeface="Courier New" panose="02070309020205020404" pitchFamily="49" charset="0"/>
            </a:endParaRPr>
          </a:p>
          <a:p>
            <a:endParaRPr lang="en-US" sz="1400" noProof="1">
              <a:latin typeface="Courier New" panose="02070309020205020404" pitchFamily="49" charset="0"/>
              <a:cs typeface="Courier New" panose="02070309020205020404" pitchFamily="49" charset="0"/>
            </a:endParaRPr>
          </a:p>
          <a:p>
            <a:r>
              <a:rPr lang="en-US" sz="1400" noProof="1">
                <a:latin typeface="Courier New" panose="02070309020205020404" pitchFamily="49" charset="0"/>
                <a:cs typeface="Courier New" panose="02070309020205020404" pitchFamily="49" charset="0"/>
              </a:rPr>
              <a:t>    </a:t>
            </a:r>
            <a:r>
              <a:rPr lang="en-US" sz="1400" noProof="1">
                <a:effectLst>
                  <a:glow rad="228600">
                    <a:schemeClr val="accent2">
                      <a:satMod val="175000"/>
                      <a:alpha val="40000"/>
                    </a:schemeClr>
                  </a:glow>
                </a:effectLst>
                <a:latin typeface="Courier New" panose="02070309020205020404" pitchFamily="49" charset="0"/>
                <a:cs typeface="Courier New" panose="02070309020205020404" pitchFamily="49" charset="0"/>
              </a:rPr>
              <a:t>// a 'private' member</a:t>
            </a:r>
          </a:p>
          <a:p>
            <a:r>
              <a:rPr lang="en-US" sz="1400" noProof="1">
                <a:latin typeface="Courier New" panose="02070309020205020404" pitchFamily="49" charset="0"/>
                <a:cs typeface="Courier New" panose="02070309020205020404" pitchFamily="49" charset="0"/>
              </a:rPr>
              <a:t>    var </a:t>
            </a:r>
            <a:r>
              <a:rPr lang="en-US" sz="1400" noProof="1">
                <a:effectLst>
                  <a:glow rad="228600">
                    <a:schemeClr val="accent2">
                      <a:satMod val="175000"/>
                      <a:alpha val="40000"/>
                    </a:schemeClr>
                  </a:glow>
                </a:effectLst>
                <a:latin typeface="Courier New" panose="02070309020205020404" pitchFamily="49" charset="0"/>
                <a:cs typeface="Courier New" panose="02070309020205020404" pitchFamily="49" charset="0"/>
              </a:rPr>
              <a:t>season3</a:t>
            </a:r>
            <a:r>
              <a:rPr lang="en-US" sz="1400" noProof="1">
                <a:latin typeface="Courier New" panose="02070309020205020404" pitchFamily="49" charset="0"/>
                <a:cs typeface="Courier New" panose="02070309020205020404" pitchFamily="49" charset="0"/>
              </a:rPr>
              <a:t> = ["Occupation", "Precipice", "Exodus1" ];</a:t>
            </a:r>
          </a:p>
          <a:p>
            <a:endParaRPr lang="en-US" sz="1400" dirty="0">
              <a:latin typeface="Courier New" panose="02070309020205020404" pitchFamily="49" charset="0"/>
              <a:cs typeface="Courier New" panose="02070309020205020404" pitchFamily="49" charset="0"/>
            </a:endParaRPr>
          </a:p>
          <a:p>
            <a:r>
              <a:rPr lang="en-US" sz="1400" noProof="1">
                <a:latin typeface="Courier New" panose="02070309020205020404" pitchFamily="49" charset="0"/>
                <a:cs typeface="Courier New" panose="02070309020205020404" pitchFamily="49" charset="0"/>
              </a:rPr>
              <a:t>    </a:t>
            </a:r>
            <a:r>
              <a:rPr lang="en-US" sz="1400" noProof="1">
                <a:effectLst>
                  <a:glow rad="228600">
                    <a:schemeClr val="accent2">
                      <a:satMod val="175000"/>
                      <a:alpha val="40000"/>
                    </a:schemeClr>
                  </a:glow>
                </a:effectLst>
                <a:latin typeface="Courier New" panose="02070309020205020404" pitchFamily="49" charset="0"/>
                <a:cs typeface="Courier New" panose="02070309020205020404" pitchFamily="49" charset="0"/>
              </a:rPr>
              <a:t>// a 'private' method</a:t>
            </a:r>
          </a:p>
          <a:p>
            <a:r>
              <a:rPr lang="en-US" sz="1400" noProof="1">
                <a:latin typeface="Courier New" panose="02070309020205020404" pitchFamily="49" charset="0"/>
                <a:cs typeface="Courier New" panose="02070309020205020404" pitchFamily="49" charset="0"/>
              </a:rPr>
              <a:t>    var </a:t>
            </a:r>
            <a:r>
              <a:rPr lang="en-US" sz="1400" noProof="1">
                <a:effectLst>
                  <a:glow rad="228600">
                    <a:schemeClr val="accent2">
                      <a:satMod val="175000"/>
                      <a:alpha val="40000"/>
                    </a:schemeClr>
                  </a:glow>
                </a:effectLst>
                <a:latin typeface="Courier New" panose="02070309020205020404" pitchFamily="49" charset="0"/>
                <a:cs typeface="Courier New" panose="02070309020205020404" pitchFamily="49" charset="0"/>
              </a:rPr>
              <a:t>getEpisode</a:t>
            </a:r>
            <a:r>
              <a:rPr lang="en-US" sz="1400" noProof="1">
                <a:latin typeface="Courier New" panose="02070309020205020404" pitchFamily="49" charset="0"/>
                <a:cs typeface="Courier New" panose="02070309020205020404" pitchFamily="49" charset="0"/>
              </a:rPr>
              <a:t> = function (episodeNumber) {</a:t>
            </a:r>
          </a:p>
          <a:p>
            <a:r>
              <a:rPr lang="en-US" sz="1400" noProof="1">
                <a:latin typeface="Courier New" panose="02070309020205020404" pitchFamily="49" charset="0"/>
                <a:cs typeface="Courier New" panose="02070309020205020404" pitchFamily="49" charset="0"/>
              </a:rPr>
              <a:t>        return season3 [episodeNumber-1];</a:t>
            </a:r>
          </a:p>
          <a:p>
            <a:r>
              <a:rPr lang="en-US" sz="1400" noProof="1">
                <a:latin typeface="Courier New" panose="02070309020205020404" pitchFamily="49" charset="0"/>
                <a:cs typeface="Courier New" panose="02070309020205020404" pitchFamily="49" charset="0"/>
              </a:rPr>
              <a:t>    }</a:t>
            </a:r>
          </a:p>
          <a:p>
            <a:endParaRPr lang="en-US" sz="1400" dirty="0">
              <a:latin typeface="Courier New" panose="02070309020205020404" pitchFamily="49" charset="0"/>
              <a:cs typeface="Courier New" panose="02070309020205020404" pitchFamily="49" charset="0"/>
            </a:endParaRPr>
          </a:p>
          <a:p>
            <a:r>
              <a:rPr lang="en-US" sz="1400" noProof="1">
                <a:latin typeface="Courier New" panose="02070309020205020404" pitchFamily="49" charset="0"/>
                <a:cs typeface="Courier New" panose="02070309020205020404" pitchFamily="49" charset="0"/>
              </a:rPr>
              <a:t>    return {</a:t>
            </a:r>
          </a:p>
          <a:p>
            <a:r>
              <a:rPr lang="en-US" sz="1400" noProof="1">
                <a:latin typeface="Courier New" panose="02070309020205020404" pitchFamily="49" charset="0"/>
                <a:cs typeface="Courier New" panose="02070309020205020404" pitchFamily="49" charset="0"/>
              </a:rPr>
              <a:t>        </a:t>
            </a:r>
            <a:r>
              <a:rPr lang="en-US" sz="1400" noProof="1">
                <a:effectLst>
                  <a:glow rad="228600">
                    <a:schemeClr val="accent2">
                      <a:satMod val="175000"/>
                      <a:alpha val="40000"/>
                    </a:schemeClr>
                  </a:glow>
                </a:effectLst>
                <a:latin typeface="Courier New" panose="02070309020205020404" pitchFamily="49" charset="0"/>
                <a:cs typeface="Courier New" panose="02070309020205020404" pitchFamily="49" charset="0"/>
              </a:rPr>
              <a:t>// exports 'getEpisode' to public</a:t>
            </a:r>
          </a:p>
          <a:p>
            <a:r>
              <a:rPr lang="en-US" sz="1400" noProof="1">
                <a:latin typeface="Courier New" panose="02070309020205020404" pitchFamily="49" charset="0"/>
                <a:cs typeface="Courier New" panose="02070309020205020404" pitchFamily="49" charset="0"/>
              </a:rPr>
              <a:t>        "getEpisode" : getEpisode</a:t>
            </a:r>
          </a:p>
          <a:p>
            <a:r>
              <a:rPr lang="en-US" sz="1400" noProof="1">
                <a:latin typeface="Courier New" panose="02070309020205020404" pitchFamily="49" charset="0"/>
                <a:cs typeface="Courier New" panose="02070309020205020404" pitchFamily="49" charset="0"/>
              </a:rPr>
              <a:t>        };</a:t>
            </a:r>
          </a:p>
          <a:p>
            <a:r>
              <a:rPr lang="en-US" sz="1400" noProof="1">
                <a:latin typeface="Courier New" panose="02070309020205020404" pitchFamily="49" charset="0"/>
                <a:cs typeface="Courier New" panose="02070309020205020404" pitchFamily="49" charset="0"/>
              </a:rPr>
              <a:t>    }(); // Note ()!  The anonymous function is called immediately</a:t>
            </a:r>
            <a:endParaRPr lang="en-US" sz="1400" dirty="0">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a:p>
            <a:r>
              <a:rPr lang="en-US" sz="1400" noProof="1">
                <a:effectLst>
                  <a:glow rad="228600">
                    <a:schemeClr val="accent5">
                      <a:satMod val="175000"/>
                      <a:alpha val="40000"/>
                    </a:schemeClr>
                  </a:glow>
                </a:effectLst>
                <a:latin typeface="Courier New" panose="02070309020205020404" pitchFamily="49" charset="0"/>
                <a:cs typeface="Courier New" panose="02070309020205020404" pitchFamily="49" charset="0"/>
              </a:rPr>
              <a:t>var Ep2 = bsg</a:t>
            </a:r>
            <a:r>
              <a:rPr lang="en-US" sz="1400" dirty="0">
                <a:effectLst>
                  <a:glow rad="228600">
                    <a:schemeClr val="accent5">
                      <a:satMod val="175000"/>
                      <a:alpha val="40000"/>
                    </a:schemeClr>
                  </a:glow>
                </a:effectLst>
                <a:latin typeface="Courier New" panose="02070309020205020404" pitchFamily="49" charset="0"/>
                <a:cs typeface="Courier New" panose="02070309020205020404" pitchFamily="49" charset="0"/>
              </a:rPr>
              <a:t>2</a:t>
            </a:r>
            <a:r>
              <a:rPr lang="en-US" sz="1400" noProof="1">
                <a:effectLst>
                  <a:glow rad="228600">
                    <a:schemeClr val="accent5">
                      <a:satMod val="175000"/>
                      <a:alpha val="40000"/>
                    </a:schemeClr>
                  </a:glow>
                </a:effectLst>
                <a:latin typeface="Courier New" panose="02070309020205020404" pitchFamily="49" charset="0"/>
                <a:cs typeface="Courier New" panose="02070309020205020404" pitchFamily="49" charset="0"/>
              </a:rPr>
              <a:t>.getEpisode (2);</a:t>
            </a:r>
          </a:p>
          <a:p>
            <a:r>
              <a:rPr lang="en-US" sz="1400" noProof="1">
                <a:effectLst>
                  <a:glow rad="228600">
                    <a:schemeClr val="bg2">
                      <a:lumMod val="40000"/>
                      <a:lumOff val="60000"/>
                      <a:alpha val="40000"/>
                    </a:schemeClr>
                  </a:glow>
                </a:effectLst>
                <a:latin typeface="Courier New" panose="02070309020205020404" pitchFamily="49" charset="0"/>
                <a:cs typeface="Courier New" panose="02070309020205020404" pitchFamily="49" charset="0"/>
              </a:rPr>
              <a:t>var Ep1 = bsg</a:t>
            </a:r>
            <a:r>
              <a:rPr lang="en-US" sz="1400" dirty="0">
                <a:effectLst>
                  <a:glow rad="228600">
                    <a:schemeClr val="bg2">
                      <a:lumMod val="40000"/>
                      <a:lumOff val="60000"/>
                      <a:alpha val="40000"/>
                    </a:schemeClr>
                  </a:glow>
                </a:effectLst>
                <a:latin typeface="Courier New" panose="02070309020205020404" pitchFamily="49" charset="0"/>
                <a:cs typeface="Courier New" panose="02070309020205020404" pitchFamily="49" charset="0"/>
              </a:rPr>
              <a:t>2</a:t>
            </a:r>
            <a:r>
              <a:rPr lang="en-US" sz="1400" noProof="1">
                <a:effectLst>
                  <a:glow rad="228600">
                    <a:schemeClr val="bg2">
                      <a:lumMod val="40000"/>
                      <a:lumOff val="60000"/>
                      <a:alpha val="40000"/>
                    </a:schemeClr>
                  </a:glow>
                </a:effectLst>
                <a:latin typeface="Courier New" panose="02070309020205020404" pitchFamily="49" charset="0"/>
                <a:cs typeface="Courier New" panose="02070309020205020404" pitchFamily="49" charset="0"/>
              </a:rPr>
              <a:t>.season3 [0]; // </a:t>
            </a:r>
            <a:r>
              <a:rPr lang="en-US" sz="1400" dirty="0">
                <a:effectLst>
                  <a:glow rad="228600">
                    <a:schemeClr val="bg2">
                      <a:lumMod val="40000"/>
                      <a:lumOff val="60000"/>
                      <a:alpha val="40000"/>
                    </a:schemeClr>
                  </a:glow>
                </a:effectLst>
                <a:latin typeface="Courier New" panose="02070309020205020404" pitchFamily="49" charset="0"/>
                <a:cs typeface="Courier New" panose="02070309020205020404" pitchFamily="49" charset="0"/>
              </a:rPr>
              <a:t>Not </a:t>
            </a:r>
            <a:r>
              <a:rPr lang="en-US" sz="1400" noProof="1">
                <a:effectLst>
                  <a:glow rad="228600">
                    <a:schemeClr val="bg2">
                      <a:lumMod val="40000"/>
                      <a:lumOff val="60000"/>
                      <a:alpha val="40000"/>
                    </a:schemeClr>
                  </a:glow>
                </a:effectLst>
                <a:latin typeface="Courier New" panose="02070309020205020404" pitchFamily="49" charset="0"/>
                <a:cs typeface="Courier New" panose="02070309020205020404" pitchFamily="49" charset="0"/>
              </a:rPr>
              <a:t>possible</a:t>
            </a:r>
            <a:endParaRPr lang="en-US" sz="1400" dirty="0">
              <a:effectLst>
                <a:glow rad="228600">
                  <a:schemeClr val="bg2">
                    <a:lumMod val="40000"/>
                    <a:lumOff val="60000"/>
                    <a:alpha val="40000"/>
                  </a:schemeClr>
                </a:glow>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37943883"/>
      </p:ext>
    </p:extLst>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Title 1"/>
          <p:cNvSpPr>
            <a:spLocks noGrp="1"/>
          </p:cNvSpPr>
          <p:nvPr>
            <p:ph type="title"/>
          </p:nvPr>
        </p:nvSpPr>
        <p:spPr/>
        <p:txBody>
          <a:bodyPr/>
          <a:lstStyle/>
          <a:p>
            <a:r>
              <a:rPr lang="en-US" dirty="0">
                <a:ea typeface="MS PGothic"/>
              </a:rPr>
              <a:t>JavaScript Exception </a:t>
            </a:r>
            <a:r>
              <a:rPr lang="en-US" dirty="0" smtClean="0">
                <a:ea typeface="MS PGothic"/>
              </a:rPr>
              <a:t>Handling</a:t>
            </a:r>
          </a:p>
        </p:txBody>
      </p:sp>
      <p:sp>
        <p:nvSpPr>
          <p:cNvPr id="2" name="Date Placeholder 1"/>
          <p:cNvSpPr>
            <a:spLocks noGrp="1"/>
          </p:cNvSpPr>
          <p:nvPr>
            <p:ph type="dt" sz="half" idx="2"/>
          </p:nvPr>
        </p:nvSpPr>
        <p:spPr/>
        <p:txBody>
          <a:bodyPr/>
          <a:lstStyle/>
          <a:p>
            <a:r>
              <a:rPr lang="en-US" smtClean="0"/>
              <a:t>SWPC</a:t>
            </a:r>
            <a:endParaRPr lang="en-US" dirty="0"/>
          </a:p>
        </p:txBody>
      </p:sp>
      <p:sp>
        <p:nvSpPr>
          <p:cNvPr id="58373" name="Footer Placeholder 3"/>
          <p:cNvSpPr>
            <a:spLocks noGrp="1"/>
          </p:cNvSpPr>
          <p:nvPr>
            <p:ph type="ftr" sz="quarter" idx="3"/>
          </p:nvPr>
        </p:nvSpPr>
        <p:spPr bwMode="auto">
          <a:noFill/>
          <a:ln>
            <a:miter lim="800000"/>
            <a:headEnd/>
            <a:tailEnd/>
          </a:ln>
        </p:spPr>
        <p:txBody>
          <a:bodyPr/>
          <a:lstStyle/>
          <a:p>
            <a:r>
              <a:rPr lang="en-US" smtClean="0"/>
              <a:t>COLLABORATE. INNOVATE. ENRICH</a:t>
            </a:r>
          </a:p>
        </p:txBody>
      </p:sp>
      <p:sp>
        <p:nvSpPr>
          <p:cNvPr id="58372" name="Content Placeholder 2"/>
          <p:cNvSpPr>
            <a:spLocks noGrp="1"/>
          </p:cNvSpPr>
          <p:nvPr>
            <p:ph sz="quarter" idx="10"/>
          </p:nvPr>
        </p:nvSpPr>
        <p:spPr>
          <a:prstGeom prst="rect">
            <a:avLst/>
          </a:prstGeom>
        </p:spPr>
        <p:txBody>
          <a:bodyPr/>
          <a:lstStyle/>
          <a:p>
            <a:pPr eaLnBrk="1" hangingPunct="1"/>
            <a:r>
              <a:rPr lang="en-US" dirty="0" smtClean="0">
                <a:ea typeface="MS PGothic"/>
              </a:rPr>
              <a:t>try – catch – finally - throw syntax</a:t>
            </a:r>
          </a:p>
          <a:p>
            <a:pPr eaLnBrk="1" hangingPunct="1"/>
            <a:r>
              <a:rPr lang="en-US" dirty="0" smtClean="0">
                <a:effectLst>
                  <a:glow rad="228600">
                    <a:schemeClr val="accent4">
                      <a:satMod val="175000"/>
                      <a:alpha val="40000"/>
                    </a:schemeClr>
                  </a:glow>
                </a:effectLst>
                <a:ea typeface="MS PGothic"/>
              </a:rPr>
              <a:t>Internal exceptions:</a:t>
            </a:r>
          </a:p>
          <a:p>
            <a:pPr marL="228600" lvl="2" indent="0">
              <a:buNone/>
            </a:pPr>
            <a:r>
              <a:rPr lang="en-US" dirty="0" err="1" smtClean="0">
                <a:ea typeface="MS PGothic"/>
              </a:rPr>
              <a:t>EvalError</a:t>
            </a:r>
            <a:r>
              <a:rPr lang="en-US" dirty="0" smtClean="0">
                <a:ea typeface="MS PGothic"/>
              </a:rPr>
              <a:t>: Error during call to </a:t>
            </a:r>
            <a:r>
              <a:rPr lang="en-US" dirty="0" err="1" smtClean="0">
                <a:ea typeface="MS PGothic"/>
              </a:rPr>
              <a:t>eval</a:t>
            </a:r>
            <a:r>
              <a:rPr lang="en-US" dirty="0" smtClean="0">
                <a:ea typeface="MS PGothic"/>
              </a:rPr>
              <a:t>()</a:t>
            </a:r>
          </a:p>
          <a:p>
            <a:pPr marL="228600" lvl="2" indent="0">
              <a:buNone/>
            </a:pPr>
            <a:r>
              <a:rPr lang="en-US" dirty="0" err="1" smtClean="0">
                <a:ea typeface="MS PGothic"/>
              </a:rPr>
              <a:t>RangeError</a:t>
            </a:r>
            <a:r>
              <a:rPr lang="en-US" dirty="0" smtClean="0">
                <a:ea typeface="MS PGothic"/>
              </a:rPr>
              <a:t>: Number outside legal range (e.g. negative size of array)</a:t>
            </a:r>
          </a:p>
          <a:p>
            <a:pPr marL="228600" lvl="2" indent="0">
              <a:buNone/>
            </a:pPr>
            <a:r>
              <a:rPr lang="en-US" dirty="0" err="1" smtClean="0">
                <a:ea typeface="MS PGothic"/>
              </a:rPr>
              <a:t>ReferenceError</a:t>
            </a:r>
            <a:r>
              <a:rPr lang="en-US" dirty="0" smtClean="0">
                <a:ea typeface="MS PGothic"/>
              </a:rPr>
              <a:t>: Illegal reference (e.g. undefined variable) </a:t>
            </a:r>
          </a:p>
          <a:p>
            <a:pPr marL="228600" lvl="2" indent="0">
              <a:buNone/>
            </a:pPr>
            <a:r>
              <a:rPr lang="en-US" dirty="0" err="1" smtClean="0">
                <a:ea typeface="MS PGothic"/>
              </a:rPr>
              <a:t>SyntaxError</a:t>
            </a:r>
            <a:r>
              <a:rPr lang="en-US" dirty="0" smtClean="0">
                <a:ea typeface="MS PGothic"/>
              </a:rPr>
              <a:t>: Syntax error in </a:t>
            </a:r>
            <a:r>
              <a:rPr lang="en-US" dirty="0" err="1" smtClean="0">
                <a:ea typeface="MS PGothic"/>
              </a:rPr>
              <a:t>eval</a:t>
            </a:r>
            <a:r>
              <a:rPr lang="en-US" dirty="0" smtClean="0">
                <a:ea typeface="MS PGothic"/>
              </a:rPr>
              <a:t>() call</a:t>
            </a:r>
          </a:p>
          <a:p>
            <a:pPr marL="228600" lvl="2" indent="0">
              <a:buNone/>
            </a:pPr>
            <a:r>
              <a:rPr lang="en-US" dirty="0" err="1" smtClean="0">
                <a:ea typeface="MS PGothic"/>
              </a:rPr>
              <a:t>TypeError</a:t>
            </a:r>
            <a:r>
              <a:rPr lang="en-US" dirty="0" smtClean="0">
                <a:ea typeface="MS PGothic"/>
              </a:rPr>
              <a:t>: Unexpected variable type</a:t>
            </a:r>
          </a:p>
          <a:p>
            <a:pPr marL="228600" lvl="2" indent="0">
              <a:buNone/>
            </a:pPr>
            <a:r>
              <a:rPr lang="en-US" dirty="0" err="1" smtClean="0">
                <a:ea typeface="MS PGothic"/>
              </a:rPr>
              <a:t>URIError</a:t>
            </a:r>
            <a:r>
              <a:rPr lang="en-US" dirty="0" smtClean="0">
                <a:ea typeface="MS PGothic"/>
              </a:rPr>
              <a:t>: Error encoding or decoding a URI</a:t>
            </a:r>
          </a:p>
          <a:p>
            <a:pPr eaLnBrk="1" hangingPunct="1"/>
            <a:r>
              <a:rPr lang="en-US" dirty="0" smtClean="0">
                <a:effectLst>
                  <a:glow rad="228600">
                    <a:schemeClr val="accent4">
                      <a:satMod val="175000"/>
                      <a:alpha val="40000"/>
                    </a:schemeClr>
                  </a:glow>
                </a:effectLst>
                <a:ea typeface="MS PGothic"/>
              </a:rPr>
              <a:t>User thrown errors:</a:t>
            </a:r>
          </a:p>
          <a:p>
            <a:pPr marL="228600" lvl="2" indent="0">
              <a:buNone/>
            </a:pPr>
            <a:r>
              <a:rPr lang="en-US" dirty="0" smtClean="0">
                <a:latin typeface="Courier New" panose="02070309020205020404" pitchFamily="49" charset="0"/>
                <a:ea typeface="MS PGothic"/>
                <a:cs typeface="Courier New" panose="02070309020205020404" pitchFamily="49" charset="0"/>
              </a:rPr>
              <a:t>throw new Error (“User exception raised”);</a:t>
            </a:r>
          </a:p>
        </p:txBody>
      </p:sp>
      <p:sp>
        <p:nvSpPr>
          <p:cNvPr id="7" name="Slide Number Placeholder 22"/>
          <p:cNvSpPr>
            <a:spLocks noGrp="1"/>
          </p:cNvSpPr>
          <p:nvPr>
            <p:ph type="sldNum" sz="quarter" idx="4"/>
          </p:nvPr>
        </p:nvSpPr>
        <p:spPr>
          <a:prstGeom prst="rect">
            <a:avLst/>
          </a:prstGeom>
        </p:spPr>
        <p:txBody>
          <a:bodyPr/>
          <a:lstStyle/>
          <a:p>
            <a:pPr>
              <a:defRPr/>
            </a:pPr>
            <a:fld id="{BF95D346-728C-46E7-8870-934E898DD7F6}" type="slidenum">
              <a:rPr lang="en-US"/>
              <a:pPr>
                <a:defRPr/>
              </a:pPr>
              <a:t>116</a:t>
            </a:fld>
            <a:endParaRPr lang="en-US" dirty="0"/>
          </a:p>
        </p:txBody>
      </p:sp>
      <p:sp>
        <p:nvSpPr>
          <p:cNvPr id="58370" name="Slide Number Placeholder 22"/>
          <p:cNvSpPr txBox="1">
            <a:spLocks noGrp="1"/>
          </p:cNvSpPr>
          <p:nvPr/>
        </p:nvSpPr>
        <p:spPr bwMode="auto">
          <a:xfrm>
            <a:off x="8505825" y="6553200"/>
            <a:ext cx="501650" cy="258763"/>
          </a:xfrm>
          <a:prstGeom prst="rect">
            <a:avLst/>
          </a:prstGeom>
          <a:noFill/>
          <a:ln w="9525">
            <a:noFill/>
            <a:miter lim="800000"/>
            <a:headEnd/>
            <a:tailEnd/>
          </a:ln>
        </p:spPr>
        <p:txBody>
          <a:bodyPr/>
          <a:lstStyle/>
          <a:p>
            <a:fld id="{7701E7A7-154E-4B60-80BD-EB6DE7EBF17C}" type="slidenum">
              <a:rPr lang="en-US" sz="1000">
                <a:solidFill>
                  <a:schemeClr val="bg1"/>
                </a:solidFill>
              </a:rPr>
              <a:pPr/>
              <a:t>116</a:t>
            </a:fld>
            <a:endParaRPr lang="en-US" sz="1000">
              <a:solidFill>
                <a:schemeClr val="bg1"/>
              </a:solidFill>
            </a:endParaRPr>
          </a:p>
        </p:txBody>
      </p:sp>
      <p:sp>
        <p:nvSpPr>
          <p:cNvPr id="58374" name="Slide Number Placeholder 4"/>
          <p:cNvSpPr txBox="1">
            <a:spLocks noGrp="1"/>
          </p:cNvSpPr>
          <p:nvPr/>
        </p:nvSpPr>
        <p:spPr bwMode="auto">
          <a:xfrm>
            <a:off x="8505825" y="6553200"/>
            <a:ext cx="501650" cy="258763"/>
          </a:xfrm>
          <a:prstGeom prst="rect">
            <a:avLst/>
          </a:prstGeom>
          <a:noFill/>
          <a:ln w="9525">
            <a:noFill/>
            <a:miter lim="800000"/>
            <a:headEnd/>
            <a:tailEnd/>
          </a:ln>
        </p:spPr>
        <p:txBody>
          <a:bodyPr/>
          <a:lstStyle/>
          <a:p>
            <a:fld id="{B82F3F66-BE19-4D87-968F-5EC04576D831}" type="slidenum">
              <a:rPr lang="en-US" sz="1000">
                <a:solidFill>
                  <a:schemeClr val="bg1"/>
                </a:solidFill>
              </a:rPr>
              <a:pPr/>
              <a:t>116</a:t>
            </a:fld>
            <a:endParaRPr lang="en-US" sz="1000">
              <a:solidFill>
                <a:schemeClr val="bg1"/>
              </a:solidFill>
            </a:endParaRPr>
          </a:p>
        </p:txBody>
      </p:sp>
    </p:spTree>
    <p:extLst>
      <p:ext uri="{BB962C8B-B14F-4D97-AF65-F5344CB8AC3E}">
        <p14:creationId xmlns:p14="http://schemas.microsoft.com/office/powerpoint/2010/main" val="3256370157"/>
      </p:ext>
    </p:extLst>
  </p:cSld>
  <p:clrMapOvr>
    <a:masterClrMapping/>
  </p:clrMapOv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Title 1"/>
          <p:cNvSpPr>
            <a:spLocks noGrp="1"/>
          </p:cNvSpPr>
          <p:nvPr>
            <p:ph type="title"/>
          </p:nvPr>
        </p:nvSpPr>
        <p:spPr/>
        <p:txBody>
          <a:bodyPr/>
          <a:lstStyle/>
          <a:p>
            <a:r>
              <a:rPr lang="en-US" dirty="0">
                <a:ea typeface="MS PGothic"/>
              </a:rPr>
              <a:t>JavaScript </a:t>
            </a:r>
            <a:r>
              <a:rPr lang="en-US" dirty="0" smtClean="0"/>
              <a:t>Exception Handling</a:t>
            </a:r>
          </a:p>
        </p:txBody>
      </p:sp>
      <p:sp>
        <p:nvSpPr>
          <p:cNvPr id="2" name="Date Placeholder 1"/>
          <p:cNvSpPr>
            <a:spLocks noGrp="1"/>
          </p:cNvSpPr>
          <p:nvPr>
            <p:ph type="dt" sz="half" idx="2"/>
          </p:nvPr>
        </p:nvSpPr>
        <p:spPr/>
        <p:txBody>
          <a:bodyPr/>
          <a:lstStyle/>
          <a:p>
            <a:r>
              <a:rPr lang="en-US" smtClean="0"/>
              <a:t>SWPC</a:t>
            </a:r>
            <a:endParaRPr lang="en-US" dirty="0"/>
          </a:p>
        </p:txBody>
      </p:sp>
      <p:sp>
        <p:nvSpPr>
          <p:cNvPr id="59396" name="Footer Placeholder 3"/>
          <p:cNvSpPr>
            <a:spLocks noGrp="1"/>
          </p:cNvSpPr>
          <p:nvPr>
            <p:ph type="ftr" sz="quarter" idx="3"/>
          </p:nvPr>
        </p:nvSpPr>
        <p:spPr/>
        <p:txBody>
          <a:bodyPr/>
          <a:lstStyle/>
          <a:p>
            <a:r>
              <a:rPr lang="en-US" smtClean="0"/>
              <a:t>COLLABORATE. INNOVATE. ENRICH</a:t>
            </a:r>
          </a:p>
        </p:txBody>
      </p:sp>
      <p:sp>
        <p:nvSpPr>
          <p:cNvPr id="4" name="Content Placeholder 3"/>
          <p:cNvSpPr>
            <a:spLocks noGrp="1"/>
          </p:cNvSpPr>
          <p:nvPr>
            <p:ph sz="quarter" idx="10"/>
          </p:nvPr>
        </p:nvSpPr>
        <p:spPr/>
        <p:txBody>
          <a:bodyPr>
            <a:normAutofit fontScale="92500" lnSpcReduction="20000"/>
          </a:bodyPr>
          <a:lstStyle/>
          <a:p>
            <a:pPr>
              <a:lnSpc>
                <a:spcPct val="120000"/>
              </a:lnSpc>
              <a:spcBef>
                <a:spcPts val="0"/>
              </a:spcBef>
            </a:pPr>
            <a:r>
              <a:rPr lang="en-US" dirty="0" smtClean="0">
                <a:effectLst>
                  <a:glow rad="228600">
                    <a:schemeClr val="accent4">
                      <a:satMod val="175000"/>
                      <a:alpha val="40000"/>
                    </a:schemeClr>
                  </a:glow>
                </a:effectLst>
                <a:latin typeface="Courier New" panose="02070309020205020404" pitchFamily="49" charset="0"/>
                <a:cs typeface="Courier New" panose="02070309020205020404" pitchFamily="49" charset="0"/>
              </a:rPr>
              <a:t>try {</a:t>
            </a:r>
          </a:p>
          <a:p>
            <a:pPr>
              <a:lnSpc>
                <a:spcPct val="120000"/>
              </a:lnSpc>
              <a:spcBef>
                <a:spcPts val="0"/>
              </a:spcBef>
            </a:pPr>
            <a:r>
              <a:rPr lang="en-US" dirty="0" smtClean="0">
                <a:latin typeface="Courier New" panose="02070309020205020404" pitchFamily="49" charset="0"/>
                <a:cs typeface="Courier New" panose="02070309020205020404" pitchFamily="49" charset="0"/>
              </a:rPr>
              <a:t>    if (...) {</a:t>
            </a:r>
          </a:p>
          <a:p>
            <a:pPr>
              <a:lnSpc>
                <a:spcPct val="120000"/>
              </a:lnSpc>
              <a:spcBef>
                <a:spcPts val="0"/>
              </a:spcBef>
            </a:pPr>
            <a:r>
              <a:rPr lang="en-US" dirty="0" smtClean="0">
                <a:latin typeface="Courier New" panose="02070309020205020404" pitchFamily="49" charset="0"/>
                <a:cs typeface="Courier New" panose="02070309020205020404" pitchFamily="49" charset="0"/>
              </a:rPr>
              <a:t>        throw new Error ("explicitly thrown error");</a:t>
            </a:r>
          </a:p>
          <a:p>
            <a:pPr>
              <a:lnSpc>
                <a:spcPct val="120000"/>
              </a:lnSpc>
              <a:spcBef>
                <a:spcPts val="0"/>
              </a:spcBef>
            </a:pPr>
            <a:r>
              <a:rPr lang="en-US" dirty="0" smtClean="0">
                <a:latin typeface="Courier New" panose="02070309020205020404" pitchFamily="49" charset="0"/>
                <a:cs typeface="Courier New" panose="02070309020205020404" pitchFamily="49" charset="0"/>
              </a:rPr>
              <a:t>    }</a:t>
            </a:r>
          </a:p>
          <a:p>
            <a:pPr>
              <a:lnSpc>
                <a:spcPct val="120000"/>
              </a:lnSpc>
              <a:spcBef>
                <a:spcPts val="0"/>
              </a:spcBef>
            </a:pPr>
            <a:r>
              <a:rPr lang="en-US" dirty="0" smtClean="0">
                <a:latin typeface="Courier New" panose="02070309020205020404" pitchFamily="49" charset="0"/>
                <a:cs typeface="Courier New" panose="02070309020205020404" pitchFamily="49" charset="0"/>
              </a:rPr>
              <a:t>    else {</a:t>
            </a:r>
          </a:p>
          <a:p>
            <a:pPr>
              <a:lnSpc>
                <a:spcPct val="120000"/>
              </a:lnSpc>
              <a:spcBef>
                <a:spcPts val="0"/>
              </a:spcBef>
            </a:pPr>
            <a:r>
              <a:rPr lang="en-US" dirty="0" smtClean="0">
                <a:latin typeface="Courier New" panose="02070309020205020404" pitchFamily="49" charset="0"/>
                <a:cs typeface="Courier New" panose="02070309020205020404" pitchFamily="49" charset="0"/>
              </a:rPr>
              <a:t>        x = y;  // </a:t>
            </a:r>
            <a:r>
              <a:rPr lang="en-US" dirty="0" err="1" smtClean="0">
                <a:latin typeface="Courier New" panose="02070309020205020404" pitchFamily="49" charset="0"/>
                <a:cs typeface="Courier New" panose="02070309020205020404" pitchFamily="49" charset="0"/>
              </a:rPr>
              <a:t>ReferenceError</a:t>
            </a:r>
            <a:r>
              <a:rPr lang="en-US" dirty="0" smtClean="0">
                <a:latin typeface="Courier New" panose="02070309020205020404" pitchFamily="49" charset="0"/>
                <a:cs typeface="Courier New" panose="02070309020205020404" pitchFamily="49" charset="0"/>
              </a:rPr>
              <a:t> (y is not defined)</a:t>
            </a:r>
          </a:p>
          <a:p>
            <a:pPr>
              <a:lnSpc>
                <a:spcPct val="120000"/>
              </a:lnSpc>
              <a:spcBef>
                <a:spcPts val="0"/>
              </a:spcBef>
            </a:pPr>
            <a:r>
              <a:rPr lang="en-US" dirty="0" smtClean="0">
                <a:latin typeface="Courier New" panose="02070309020205020404" pitchFamily="49" charset="0"/>
                <a:cs typeface="Courier New" panose="02070309020205020404" pitchFamily="49" charset="0"/>
              </a:rPr>
              <a:t>    }</a:t>
            </a:r>
          </a:p>
          <a:p>
            <a:pPr>
              <a:lnSpc>
                <a:spcPct val="120000"/>
              </a:lnSpc>
              <a:spcBef>
                <a:spcPts val="0"/>
              </a:spcBef>
            </a:pPr>
            <a:r>
              <a:rPr lang="en-US" dirty="0" smtClean="0">
                <a:latin typeface="Courier New" panose="02070309020205020404" pitchFamily="49" charset="0"/>
                <a:cs typeface="Courier New" panose="02070309020205020404" pitchFamily="49" charset="0"/>
              </a:rPr>
              <a:t>}</a:t>
            </a:r>
          </a:p>
          <a:p>
            <a:pPr>
              <a:lnSpc>
                <a:spcPct val="120000"/>
              </a:lnSpc>
              <a:spcBef>
                <a:spcPts val="0"/>
              </a:spcBef>
            </a:pPr>
            <a:r>
              <a:rPr lang="en-US" altLang="ja-JP" sz="2100" dirty="0">
                <a:effectLst>
                  <a:glow rad="228600">
                    <a:schemeClr val="accent4">
                      <a:satMod val="175000"/>
                      <a:alpha val="40000"/>
                    </a:schemeClr>
                  </a:glow>
                </a:effectLst>
                <a:latin typeface="Courier New" panose="02070309020205020404" pitchFamily="49" charset="0"/>
                <a:cs typeface="Courier New" panose="02070309020205020404" pitchFamily="49" charset="0"/>
              </a:rPr>
              <a:t>catch (e) {</a:t>
            </a:r>
          </a:p>
          <a:p>
            <a:pPr>
              <a:lnSpc>
                <a:spcPct val="120000"/>
              </a:lnSpc>
              <a:spcBef>
                <a:spcPts val="0"/>
              </a:spcBef>
            </a:pPr>
            <a:r>
              <a:rPr lang="en-US" dirty="0" smtClean="0">
                <a:latin typeface="Courier New" panose="02070309020205020404" pitchFamily="49" charset="0"/>
                <a:cs typeface="Courier New" panose="02070309020205020404" pitchFamily="49" charset="0"/>
              </a:rPr>
              <a:t>    alert (e.name + ":" + </a:t>
            </a:r>
            <a:r>
              <a:rPr lang="en-US" dirty="0" err="1" smtClean="0">
                <a:latin typeface="Courier New" panose="02070309020205020404" pitchFamily="49" charset="0"/>
                <a:cs typeface="Courier New" panose="02070309020205020404" pitchFamily="49" charset="0"/>
              </a:rPr>
              <a:t>e.message</a:t>
            </a:r>
            <a:r>
              <a:rPr lang="en-US" dirty="0" smtClean="0">
                <a:latin typeface="Courier New" panose="02070309020205020404" pitchFamily="49" charset="0"/>
                <a:cs typeface="Courier New" panose="02070309020205020404" pitchFamily="49" charset="0"/>
              </a:rPr>
              <a:t>);</a:t>
            </a:r>
          </a:p>
          <a:p>
            <a:pPr>
              <a:lnSpc>
                <a:spcPct val="120000"/>
              </a:lnSpc>
              <a:spcBef>
                <a:spcPts val="0"/>
              </a:spcBef>
            </a:pPr>
            <a:r>
              <a:rPr lang="en-US" dirty="0" smtClean="0">
                <a:latin typeface="Courier New" panose="02070309020205020404" pitchFamily="49" charset="0"/>
                <a:cs typeface="Courier New" panose="02070309020205020404" pitchFamily="49" charset="0"/>
              </a:rPr>
              <a:t>}</a:t>
            </a:r>
          </a:p>
          <a:p>
            <a:pPr>
              <a:lnSpc>
                <a:spcPct val="120000"/>
              </a:lnSpc>
              <a:spcBef>
                <a:spcPts val="0"/>
              </a:spcBef>
            </a:pPr>
            <a:r>
              <a:rPr lang="en-US" altLang="ja-JP" sz="2100" dirty="0">
                <a:effectLst>
                  <a:glow rad="228600">
                    <a:schemeClr val="accent4">
                      <a:satMod val="175000"/>
                      <a:alpha val="40000"/>
                    </a:schemeClr>
                  </a:glow>
                </a:effectLst>
                <a:latin typeface="Courier New" panose="02070309020205020404" pitchFamily="49" charset="0"/>
                <a:cs typeface="Courier New" panose="02070309020205020404" pitchFamily="49" charset="0"/>
              </a:rPr>
              <a:t>finally {</a:t>
            </a:r>
          </a:p>
          <a:p>
            <a:pPr>
              <a:lnSpc>
                <a:spcPct val="120000"/>
              </a:lnSpc>
              <a:spcBef>
                <a:spcPts val="0"/>
              </a:spcBef>
            </a:pPr>
            <a:r>
              <a:rPr lang="en-US" dirty="0" smtClean="0">
                <a:latin typeface="Courier New" panose="02070309020205020404" pitchFamily="49" charset="0"/>
                <a:cs typeface="Courier New" panose="02070309020205020404" pitchFamily="49" charset="0"/>
              </a:rPr>
              <a:t>    // this part is optional, </a:t>
            </a:r>
          </a:p>
          <a:p>
            <a:pPr>
              <a:lnSpc>
                <a:spcPct val="120000"/>
              </a:lnSpc>
              <a:spcBef>
                <a:spcPts val="0"/>
              </a:spcBef>
            </a:pPr>
            <a:r>
              <a:rPr lang="en-US" dirty="0" smtClean="0">
                <a:latin typeface="Courier New" panose="02070309020205020404" pitchFamily="49" charset="0"/>
                <a:cs typeface="Courier New" panose="02070309020205020404" pitchFamily="49" charset="0"/>
              </a:rPr>
              <a:t>    // but always executed, if present</a:t>
            </a:r>
          </a:p>
          <a:p>
            <a:pPr>
              <a:lnSpc>
                <a:spcPct val="120000"/>
              </a:lnSpc>
              <a:spcBef>
                <a:spcPts val="0"/>
              </a:spcBef>
            </a:pPr>
            <a:r>
              <a:rPr lang="en-US" dirty="0" smtClean="0">
                <a:latin typeface="Courier New" panose="02070309020205020404" pitchFamily="49" charset="0"/>
                <a:cs typeface="Courier New" panose="02070309020205020404" pitchFamily="49" charset="0"/>
              </a:rPr>
              <a:t>    alert ("Done");</a:t>
            </a:r>
          </a:p>
          <a:p>
            <a:pPr>
              <a:lnSpc>
                <a:spcPct val="120000"/>
              </a:lnSpc>
              <a:spcBef>
                <a:spcPts val="0"/>
              </a:spcBef>
            </a:pP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7" name="Slide Number Placeholder 22"/>
          <p:cNvSpPr>
            <a:spLocks noGrp="1"/>
          </p:cNvSpPr>
          <p:nvPr>
            <p:ph type="sldNum" sz="quarter" idx="4"/>
          </p:nvPr>
        </p:nvSpPr>
        <p:spPr/>
        <p:txBody>
          <a:bodyPr/>
          <a:lstStyle/>
          <a:p>
            <a:fld id="{8CE6C551-6BAC-4C6A-B27F-27C6DEA886C6}" type="slidenum">
              <a:rPr lang="en-US" smtClean="0"/>
              <a:pPr/>
              <a:t>117</a:t>
            </a:fld>
            <a:endParaRPr lang="en-US" dirty="0"/>
          </a:p>
        </p:txBody>
      </p:sp>
      <p:sp>
        <p:nvSpPr>
          <p:cNvPr id="59394" name="Slide Number Placeholder 22"/>
          <p:cNvSpPr txBox="1">
            <a:spLocks noGrp="1"/>
          </p:cNvSpPr>
          <p:nvPr/>
        </p:nvSpPr>
        <p:spPr bwMode="auto">
          <a:xfrm>
            <a:off x="8505825" y="6553200"/>
            <a:ext cx="501650" cy="258763"/>
          </a:xfrm>
          <a:prstGeom prst="rect">
            <a:avLst/>
          </a:prstGeom>
          <a:noFill/>
          <a:ln w="9525">
            <a:noFill/>
            <a:miter lim="800000"/>
            <a:headEnd/>
            <a:tailEnd/>
          </a:ln>
        </p:spPr>
        <p:txBody>
          <a:bodyPr/>
          <a:lstStyle/>
          <a:p>
            <a:fld id="{3194C86E-1E41-4C5C-A5D3-0A73D6AED396}" type="slidenum">
              <a:rPr lang="en-US" sz="1000">
                <a:solidFill>
                  <a:schemeClr val="bg1"/>
                </a:solidFill>
              </a:rPr>
              <a:pPr/>
              <a:t>117</a:t>
            </a:fld>
            <a:endParaRPr lang="en-US" sz="1000">
              <a:solidFill>
                <a:schemeClr val="bg1"/>
              </a:solidFill>
            </a:endParaRPr>
          </a:p>
        </p:txBody>
      </p:sp>
      <p:sp>
        <p:nvSpPr>
          <p:cNvPr id="59397" name="Slide Number Placeholder 4"/>
          <p:cNvSpPr txBox="1">
            <a:spLocks noGrp="1"/>
          </p:cNvSpPr>
          <p:nvPr/>
        </p:nvSpPr>
        <p:spPr bwMode="auto">
          <a:xfrm>
            <a:off x="8505825" y="6553200"/>
            <a:ext cx="501650" cy="258763"/>
          </a:xfrm>
          <a:prstGeom prst="rect">
            <a:avLst/>
          </a:prstGeom>
          <a:noFill/>
          <a:ln w="9525">
            <a:noFill/>
            <a:miter lim="800000"/>
            <a:headEnd/>
            <a:tailEnd/>
          </a:ln>
        </p:spPr>
        <p:txBody>
          <a:bodyPr/>
          <a:lstStyle/>
          <a:p>
            <a:fld id="{479F5304-C88F-4D81-92F4-C59CFB070801}" type="slidenum">
              <a:rPr lang="en-US" sz="1000">
                <a:solidFill>
                  <a:schemeClr val="bg1"/>
                </a:solidFill>
              </a:rPr>
              <a:pPr/>
              <a:t>117</a:t>
            </a:fld>
            <a:endParaRPr lang="en-US" sz="1000">
              <a:solidFill>
                <a:schemeClr val="bg1"/>
              </a:solidFill>
            </a:endParaRPr>
          </a:p>
        </p:txBody>
      </p:sp>
    </p:spTree>
    <p:extLst>
      <p:ext uri="{BB962C8B-B14F-4D97-AF65-F5344CB8AC3E}">
        <p14:creationId xmlns:p14="http://schemas.microsoft.com/office/powerpoint/2010/main" val="559429839"/>
      </p:ext>
    </p:extLst>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err="1" smtClean="0"/>
              <a:t>jQuery</a:t>
            </a:r>
            <a:endParaRPr lang="en-US" dirty="0"/>
          </a:p>
        </p:txBody>
      </p:sp>
      <p:sp>
        <p:nvSpPr>
          <p:cNvPr id="2" name="Text Placeholder 1"/>
          <p:cNvSpPr>
            <a:spLocks noGrp="1"/>
          </p:cNvSpPr>
          <p:nvPr>
            <p:ph type="body" idx="1"/>
          </p:nvPr>
        </p:nvSpPr>
        <p:spPr/>
        <p:txBody>
          <a:bodyPr/>
          <a:lstStyle/>
          <a:p>
            <a:endParaRPr lang="en-US"/>
          </a:p>
        </p:txBody>
      </p:sp>
      <p:sp>
        <p:nvSpPr>
          <p:cNvPr id="3" name="Date Placeholder 2"/>
          <p:cNvSpPr>
            <a:spLocks noGrp="1"/>
          </p:cNvSpPr>
          <p:nvPr>
            <p:ph type="dt" sz="half" idx="2"/>
          </p:nvPr>
        </p:nvSpPr>
        <p:spPr/>
        <p:txBody>
          <a:bodyPr/>
          <a:lstStyle/>
          <a:p>
            <a:r>
              <a:rPr lang="en-US" smtClean="0"/>
              <a:t>SWPC</a:t>
            </a:r>
            <a:endParaRPr lang="en-US" dirty="0"/>
          </a:p>
        </p:txBody>
      </p:sp>
      <p:sp>
        <p:nvSpPr>
          <p:cNvPr id="5" name="Footer Placeholder 4"/>
          <p:cNvSpPr>
            <a:spLocks noGrp="1"/>
          </p:cNvSpPr>
          <p:nvPr>
            <p:ph type="ftr" sz="quarter" idx="3"/>
          </p:nvPr>
        </p:nvSpPr>
        <p:spPr/>
        <p:txBody>
          <a:bodyPr/>
          <a:lstStyle/>
          <a:p>
            <a:r>
              <a:rPr lang="en-US" smtClean="0"/>
              <a:t>COLLABORATE. INNOVATE. ENRICH</a:t>
            </a:r>
            <a:endParaRPr lang="en-US" dirty="0"/>
          </a:p>
        </p:txBody>
      </p:sp>
      <p:sp>
        <p:nvSpPr>
          <p:cNvPr id="6" name="Slide Number Placeholder 5"/>
          <p:cNvSpPr>
            <a:spLocks noGrp="1"/>
          </p:cNvSpPr>
          <p:nvPr>
            <p:ph type="sldNum" sz="quarter" idx="4"/>
          </p:nvPr>
        </p:nvSpPr>
        <p:spPr/>
        <p:txBody>
          <a:bodyPr/>
          <a:lstStyle/>
          <a:p>
            <a:fld id="{9360121B-EB0E-403E-986A-EA8E36E39A60}" type="slidenum">
              <a:rPr lang="en-US" smtClean="0"/>
              <a:pPr/>
              <a:t>118</a:t>
            </a:fld>
            <a:endParaRPr lang="en-US" dirty="0"/>
          </a:p>
        </p:txBody>
      </p:sp>
    </p:spTree>
    <p:extLst>
      <p:ext uri="{BB962C8B-B14F-4D97-AF65-F5344CB8AC3E}">
        <p14:creationId xmlns:p14="http://schemas.microsoft.com/office/powerpoint/2010/main" val="6159180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2"/>
          <p:cNvSpPr>
            <a:spLocks noGrp="1" noChangeArrowheads="1"/>
          </p:cNvSpPr>
          <p:nvPr>
            <p:ph type="title"/>
          </p:nvPr>
        </p:nvSpPr>
        <p:spPr/>
        <p:txBody>
          <a:bodyPr/>
          <a:lstStyle/>
          <a:p>
            <a:r>
              <a:rPr lang="en-US" dirty="0" err="1" smtClean="0">
                <a:ea typeface="MS PGothic"/>
              </a:rPr>
              <a:t>jQuery</a:t>
            </a:r>
            <a:r>
              <a:rPr lang="en-US" dirty="0" smtClean="0">
                <a:ea typeface="MS PGothic"/>
              </a:rPr>
              <a:t> Background</a:t>
            </a:r>
          </a:p>
        </p:txBody>
      </p:sp>
      <p:sp>
        <p:nvSpPr>
          <p:cNvPr id="2" name="Date Placeholder 1"/>
          <p:cNvSpPr>
            <a:spLocks noGrp="1"/>
          </p:cNvSpPr>
          <p:nvPr>
            <p:ph type="dt" sz="half" idx="2"/>
          </p:nvPr>
        </p:nvSpPr>
        <p:spPr/>
        <p:txBody>
          <a:bodyPr/>
          <a:lstStyle/>
          <a:p>
            <a:r>
              <a:rPr lang="en-US" smtClean="0"/>
              <a:t>SWPC</a:t>
            </a:r>
            <a:endParaRPr lang="en-US" dirty="0"/>
          </a:p>
        </p:txBody>
      </p:sp>
      <p:sp>
        <p:nvSpPr>
          <p:cNvPr id="3" name="Footer Placeholder 2"/>
          <p:cNvSpPr>
            <a:spLocks noGrp="1"/>
          </p:cNvSpPr>
          <p:nvPr>
            <p:ph type="ftr" sz="quarter" idx="3"/>
          </p:nvPr>
        </p:nvSpPr>
        <p:spPr/>
        <p:txBody>
          <a:bodyPr/>
          <a:lstStyle/>
          <a:p>
            <a:r>
              <a:rPr lang="en-US" smtClean="0"/>
              <a:t>COLLABORATE. INNOVATE. ENRICH</a:t>
            </a:r>
            <a:endParaRPr lang="en-US" dirty="0"/>
          </a:p>
        </p:txBody>
      </p:sp>
      <p:sp>
        <p:nvSpPr>
          <p:cNvPr id="62468" name="Rectangle 3"/>
          <p:cNvSpPr>
            <a:spLocks noGrp="1" noChangeArrowheads="1"/>
          </p:cNvSpPr>
          <p:nvPr>
            <p:ph sz="quarter" idx="10"/>
          </p:nvPr>
        </p:nvSpPr>
        <p:spPr>
          <a:xfrm>
            <a:off x="457200" y="1333125"/>
            <a:ext cx="8229600" cy="4781550"/>
          </a:xfrm>
        </p:spPr>
        <p:txBody>
          <a:bodyPr>
            <a:normAutofit fontScale="92500" lnSpcReduction="10000"/>
          </a:bodyPr>
          <a:lstStyle/>
          <a:p>
            <a:r>
              <a:rPr lang="en-US" dirty="0">
                <a:sym typeface="Wingdings" pitchFamily="2" charset="2"/>
                <a:hlinkClick r:id="rId2"/>
              </a:rPr>
              <a:t>www.jquery.com</a:t>
            </a:r>
            <a:endParaRPr lang="en-US" dirty="0">
              <a:ea typeface="MS PGothic"/>
            </a:endParaRPr>
          </a:p>
          <a:p>
            <a:pPr eaLnBrk="1" hangingPunct="1"/>
            <a:r>
              <a:rPr lang="en-US" sz="2000" dirty="0" smtClean="0">
                <a:ea typeface="MS PGothic"/>
              </a:rPr>
              <a:t>Created by John </a:t>
            </a:r>
            <a:r>
              <a:rPr lang="en-US" sz="2000" dirty="0" err="1" smtClean="0">
                <a:ea typeface="MS PGothic"/>
              </a:rPr>
              <a:t>Resig</a:t>
            </a:r>
            <a:endParaRPr lang="en-US" sz="2000" dirty="0" smtClean="0">
              <a:ea typeface="MS PGothic"/>
            </a:endParaRPr>
          </a:p>
          <a:p>
            <a:pPr eaLnBrk="1" hangingPunct="1"/>
            <a:r>
              <a:rPr lang="en-US" sz="2000" dirty="0" smtClean="0">
                <a:ea typeface="MS PGothic"/>
              </a:rPr>
              <a:t>First released in January, 2006</a:t>
            </a:r>
          </a:p>
          <a:p>
            <a:pPr eaLnBrk="1" hangingPunct="1"/>
            <a:r>
              <a:rPr lang="en-US" sz="2000" dirty="0" smtClean="0">
                <a:ea typeface="MS PGothic"/>
              </a:rPr>
              <a:t>Open Source</a:t>
            </a:r>
            <a:br>
              <a:rPr lang="en-US" sz="2000" dirty="0" smtClean="0">
                <a:ea typeface="MS PGothic"/>
              </a:rPr>
            </a:br>
            <a:r>
              <a:rPr lang="en-US" sz="2000" dirty="0" smtClean="0">
                <a:ea typeface="MS PGothic"/>
              </a:rPr>
              <a:t>Dual License (MIT/GPL V2)</a:t>
            </a:r>
          </a:p>
          <a:p>
            <a:pPr eaLnBrk="1" hangingPunct="1"/>
            <a:r>
              <a:rPr lang="en-US" sz="2000" dirty="0" smtClean="0">
                <a:ea typeface="MS PGothic"/>
                <a:sym typeface="Wingdings" pitchFamily="2" charset="2"/>
              </a:rPr>
              <a:t>Used by ~42% of ALL web-sites</a:t>
            </a:r>
            <a:br>
              <a:rPr lang="en-US" sz="2000" dirty="0" smtClean="0">
                <a:ea typeface="MS PGothic"/>
                <a:sym typeface="Wingdings" pitchFamily="2" charset="2"/>
              </a:rPr>
            </a:br>
            <a:r>
              <a:rPr lang="en-US" sz="2000" dirty="0" smtClean="0">
                <a:ea typeface="MS PGothic"/>
                <a:sym typeface="Wingdings" pitchFamily="2" charset="2"/>
              </a:rPr>
              <a:t>as of 12/20/2011</a:t>
            </a:r>
          </a:p>
          <a:p>
            <a:r>
              <a:rPr lang="en-US" dirty="0" smtClean="0">
                <a:ea typeface="MS PGothic"/>
              </a:rPr>
              <a:t>Hides </a:t>
            </a:r>
            <a:r>
              <a:rPr lang="en-US" dirty="0">
                <a:ea typeface="MS PGothic"/>
              </a:rPr>
              <a:t>browser differences</a:t>
            </a:r>
          </a:p>
          <a:p>
            <a:pPr lvl="1"/>
            <a:r>
              <a:rPr lang="en-US" dirty="0">
                <a:ea typeface="MS PGothic"/>
              </a:rPr>
              <a:t>Unified event handling</a:t>
            </a:r>
          </a:p>
          <a:p>
            <a:pPr lvl="1"/>
            <a:r>
              <a:rPr lang="en-US" dirty="0">
                <a:ea typeface="MS PGothic"/>
              </a:rPr>
              <a:t>Unified DOM selection model</a:t>
            </a:r>
          </a:p>
          <a:p>
            <a:pPr lvl="1"/>
            <a:r>
              <a:rPr lang="en-US" dirty="0">
                <a:ea typeface="MS PGothic"/>
              </a:rPr>
              <a:t>Unified AJAX handling</a:t>
            </a:r>
          </a:p>
          <a:p>
            <a:r>
              <a:rPr lang="en-US" dirty="0" smtClean="0">
                <a:ea typeface="MS PGothic"/>
              </a:rPr>
              <a:t>Simpler </a:t>
            </a:r>
            <a:r>
              <a:rPr lang="en-US" dirty="0">
                <a:ea typeface="MS PGothic"/>
              </a:rPr>
              <a:t>and easier coding</a:t>
            </a:r>
          </a:p>
          <a:p>
            <a:pPr marL="228600" lvl="2" indent="0">
              <a:buNone/>
            </a:pPr>
            <a:r>
              <a:rPr lang="en-US" dirty="0">
                <a:latin typeface="Courier New" panose="02070309020205020404" pitchFamily="49" charset="0"/>
                <a:ea typeface="MS PGothic"/>
                <a:cs typeface="Courier New" panose="02070309020205020404" pitchFamily="49" charset="0"/>
              </a:rPr>
              <a:t>$("node</a:t>
            </a:r>
            <a:r>
              <a:rPr lang="en-US" dirty="0" smtClean="0">
                <a:latin typeface="Courier New" panose="02070309020205020404" pitchFamily="49" charset="0"/>
                <a:ea typeface="MS PGothic"/>
                <a:cs typeface="Courier New" panose="02070309020205020404" pitchFamily="49" charset="0"/>
              </a:rPr>
              <a:t>")</a:t>
            </a:r>
            <a:r>
              <a:rPr lang="en-US" dirty="0" smtClean="0">
                <a:ea typeface="MS PGothic"/>
              </a:rPr>
              <a:t> </a:t>
            </a:r>
            <a:r>
              <a:rPr lang="en-US" dirty="0">
                <a:ea typeface="MS PGothic"/>
              </a:rPr>
              <a:t>instead of </a:t>
            </a:r>
            <a:endParaRPr lang="en-US" dirty="0" smtClean="0">
              <a:ea typeface="MS PGothic"/>
            </a:endParaRPr>
          </a:p>
          <a:p>
            <a:pPr marL="228600" lvl="2" indent="0">
              <a:buNone/>
            </a:pPr>
            <a:r>
              <a:rPr lang="en-US" dirty="0" err="1" smtClean="0">
                <a:latin typeface="Courier New" panose="02070309020205020404" pitchFamily="49" charset="0"/>
                <a:ea typeface="MS PGothic"/>
                <a:cs typeface="Courier New" panose="02070309020205020404" pitchFamily="49" charset="0"/>
              </a:rPr>
              <a:t>document.getElementById</a:t>
            </a:r>
            <a:r>
              <a:rPr lang="en-US" dirty="0">
                <a:latin typeface="Courier New" panose="02070309020205020404" pitchFamily="49" charset="0"/>
                <a:ea typeface="MS PGothic"/>
                <a:cs typeface="Courier New" panose="02070309020205020404" pitchFamily="49" charset="0"/>
              </a:rPr>
              <a:t>("</a:t>
            </a:r>
            <a:r>
              <a:rPr lang="en-US" dirty="0" smtClean="0">
                <a:latin typeface="Courier New" panose="02070309020205020404" pitchFamily="49" charset="0"/>
                <a:ea typeface="MS PGothic"/>
                <a:cs typeface="Courier New" panose="02070309020205020404" pitchFamily="49" charset="0"/>
              </a:rPr>
              <a:t>node</a:t>
            </a:r>
            <a:r>
              <a:rPr lang="en-US" dirty="0">
                <a:latin typeface="Courier New" panose="02070309020205020404" pitchFamily="49" charset="0"/>
                <a:ea typeface="MS PGothic"/>
                <a:cs typeface="Courier New" panose="02070309020205020404" pitchFamily="49" charset="0"/>
              </a:rPr>
              <a:t>")</a:t>
            </a:r>
            <a:endParaRPr lang="en-US" dirty="0" smtClean="0">
              <a:latin typeface="Courier New" panose="02070309020205020404" pitchFamily="49" charset="0"/>
              <a:ea typeface="MS PGothic"/>
              <a:cs typeface="Courier New" panose="02070309020205020404" pitchFamily="49" charset="0"/>
            </a:endParaRPr>
          </a:p>
        </p:txBody>
      </p:sp>
      <p:sp>
        <p:nvSpPr>
          <p:cNvPr id="7" name="Slide Number Placeholder 22"/>
          <p:cNvSpPr>
            <a:spLocks noGrp="1"/>
          </p:cNvSpPr>
          <p:nvPr>
            <p:ph type="sldNum" sz="quarter" idx="4"/>
          </p:nvPr>
        </p:nvSpPr>
        <p:spPr>
          <a:prstGeom prst="rect">
            <a:avLst/>
          </a:prstGeom>
        </p:spPr>
        <p:txBody>
          <a:bodyPr/>
          <a:lstStyle/>
          <a:p>
            <a:pPr>
              <a:defRPr/>
            </a:pPr>
            <a:fld id="{3EF20C6E-BA79-4D7F-A1AA-7866D3C9A3DF}" type="slidenum">
              <a:rPr lang="en-US"/>
              <a:pPr>
                <a:defRPr/>
              </a:pPr>
              <a:t>119</a:t>
            </a:fld>
            <a:endParaRPr lang="en-US" dirty="0"/>
          </a:p>
        </p:txBody>
      </p:sp>
      <p:sp>
        <p:nvSpPr>
          <p:cNvPr id="62466" name="Slide Number Placeholder 22"/>
          <p:cNvSpPr txBox="1">
            <a:spLocks noGrp="1"/>
          </p:cNvSpPr>
          <p:nvPr/>
        </p:nvSpPr>
        <p:spPr bwMode="auto">
          <a:xfrm>
            <a:off x="8505825" y="6553200"/>
            <a:ext cx="501650" cy="258763"/>
          </a:xfrm>
          <a:prstGeom prst="rect">
            <a:avLst/>
          </a:prstGeom>
          <a:noFill/>
          <a:ln w="9525">
            <a:noFill/>
            <a:miter lim="800000"/>
            <a:headEnd/>
            <a:tailEnd/>
          </a:ln>
        </p:spPr>
        <p:txBody>
          <a:bodyPr/>
          <a:lstStyle/>
          <a:p>
            <a:fld id="{5D802045-3E2C-4A0C-ADE9-3750E9E16147}" type="slidenum">
              <a:rPr lang="en-US" sz="1000">
                <a:solidFill>
                  <a:schemeClr val="bg1"/>
                </a:solidFill>
              </a:rPr>
              <a:pPr/>
              <a:t>119</a:t>
            </a:fld>
            <a:endParaRPr lang="en-US" sz="1000">
              <a:solidFill>
                <a:schemeClr val="bg1"/>
              </a:solidFill>
            </a:endParaRPr>
          </a:p>
        </p:txBody>
      </p:sp>
      <p:pic>
        <p:nvPicPr>
          <p:cNvPr id="62469" name="Picture 5" descr="jquery-stats"/>
          <p:cNvPicPr>
            <a:picLocks noChangeAspect="1" noChangeArrowheads="1"/>
          </p:cNvPicPr>
          <p:nvPr/>
        </p:nvPicPr>
        <p:blipFill>
          <a:blip r:embed="rId3" cstate="print"/>
          <a:srcRect/>
          <a:stretch>
            <a:fillRect/>
          </a:stretch>
        </p:blipFill>
        <p:spPr bwMode="auto">
          <a:xfrm>
            <a:off x="5401509" y="3116230"/>
            <a:ext cx="3163483" cy="3129247"/>
          </a:xfrm>
          <a:prstGeom prst="rect">
            <a:avLst/>
          </a:prstGeom>
          <a:ln>
            <a:noFill/>
          </a:ln>
          <a:effectLst>
            <a:outerShdw blurRad="190500" algn="tl" rotWithShape="0">
              <a:srgbClr val="000000">
                <a:alpha val="70000"/>
              </a:srgbClr>
            </a:outerShdw>
          </a:effectLst>
        </p:spPr>
      </p:pic>
      <p:pic>
        <p:nvPicPr>
          <p:cNvPr id="62470" name="Picture 6" descr="john-resig-small"/>
          <p:cNvPicPr>
            <a:picLocks noChangeAspect="1" noChangeArrowheads="1"/>
          </p:cNvPicPr>
          <p:nvPr/>
        </p:nvPicPr>
        <p:blipFill>
          <a:blip r:embed="rId4" cstate="print"/>
          <a:stretch>
            <a:fillRect/>
          </a:stretch>
        </p:blipFill>
        <p:spPr bwMode="auto">
          <a:xfrm>
            <a:off x="6253144" y="365051"/>
            <a:ext cx="1777393" cy="236985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459864485"/>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sz="half" idx="1"/>
          </p:nvPr>
        </p:nvSpPr>
        <p:spPr/>
        <p:txBody>
          <a:bodyPr/>
          <a:lstStyle/>
          <a:p>
            <a:endParaRPr lang="en-US" dirty="0" smtClean="0"/>
          </a:p>
          <a:p>
            <a:r>
              <a:rPr lang="en-US" dirty="0" smtClean="0"/>
              <a:t>Hybrid Apps allow developers to build apps with these skills and tools…</a:t>
            </a:r>
          </a:p>
          <a:p>
            <a:endParaRPr lang="en-US" dirty="0" smtClean="0"/>
          </a:p>
          <a:p>
            <a:endParaRPr lang="en-US" dirty="0" smtClean="0"/>
          </a:p>
          <a:p>
            <a:endParaRPr lang="en-US" dirty="0"/>
          </a:p>
        </p:txBody>
      </p:sp>
      <p:sp>
        <p:nvSpPr>
          <p:cNvPr id="13" name="Content Placeholder 12"/>
          <p:cNvSpPr>
            <a:spLocks noGrp="1"/>
          </p:cNvSpPr>
          <p:nvPr>
            <p:ph sz="half" idx="2"/>
          </p:nvPr>
        </p:nvSpPr>
        <p:spPr/>
        <p:txBody>
          <a:bodyPr anchor="b"/>
          <a:lstStyle/>
          <a:p>
            <a:r>
              <a:rPr lang="en-US" dirty="0" smtClean="0"/>
              <a:t>…that can be distributed in native app stores.</a:t>
            </a:r>
            <a:endParaRPr lang="en-US" dirty="0"/>
          </a:p>
          <a:p>
            <a:endParaRPr lang="en-US" dirty="0" smtClean="0"/>
          </a:p>
        </p:txBody>
      </p:sp>
      <p:sp>
        <p:nvSpPr>
          <p:cNvPr id="3" name="Slide Number Placeholder 2"/>
          <p:cNvSpPr>
            <a:spLocks noGrp="1"/>
          </p:cNvSpPr>
          <p:nvPr>
            <p:ph type="sldNum" sz="quarter" idx="10"/>
          </p:nvPr>
        </p:nvSpPr>
        <p:spPr/>
        <p:txBody>
          <a:bodyPr/>
          <a:lstStyle/>
          <a:p>
            <a:fld id="{F10CCBB2-23CF-43DD-999B-A7E7F6652AA9}" type="slidenum">
              <a:rPr lang="en-US" smtClean="0">
                <a:sym typeface="Gill Sans" charset="0"/>
              </a:rPr>
              <a:pPr/>
              <a:t>12</a:t>
            </a:fld>
            <a:endParaRPr lang="en-US" dirty="0">
              <a:sym typeface="Gill Sans" charset="0"/>
            </a:endParaRPr>
          </a:p>
        </p:txBody>
      </p:sp>
      <p:sp>
        <p:nvSpPr>
          <p:cNvPr id="2" name="Title 1"/>
          <p:cNvSpPr>
            <a:spLocks noGrp="1"/>
          </p:cNvSpPr>
          <p:nvPr>
            <p:ph type="title"/>
          </p:nvPr>
        </p:nvSpPr>
        <p:spPr/>
        <p:txBody>
          <a:bodyPr/>
          <a:lstStyle/>
          <a:p>
            <a:r>
              <a:rPr lang="en-US" smtClean="0"/>
              <a:t>Why Hybrid HTML5 Apps?</a:t>
            </a:r>
            <a:endParaRPr lang="en-US" dirty="0"/>
          </a:p>
        </p:txBody>
      </p:sp>
      <p:sp>
        <p:nvSpPr>
          <p:cNvPr id="9" name="Date Placeholder 8"/>
          <p:cNvSpPr>
            <a:spLocks noGrp="1"/>
          </p:cNvSpPr>
          <p:nvPr>
            <p:ph type="dt" sz="half" idx="11"/>
          </p:nvPr>
        </p:nvSpPr>
        <p:spPr/>
        <p:txBody>
          <a:bodyPr/>
          <a:lstStyle/>
          <a:p>
            <a:r>
              <a:rPr lang="en-US" smtClean="0"/>
              <a:t>SWPC</a:t>
            </a:r>
            <a:endParaRPr lang="en-US" dirty="0"/>
          </a:p>
        </p:txBody>
      </p:sp>
      <p:sp>
        <p:nvSpPr>
          <p:cNvPr id="10" name="Footer Placeholder 9"/>
          <p:cNvSpPr>
            <a:spLocks noGrp="1"/>
          </p:cNvSpPr>
          <p:nvPr>
            <p:ph type="ftr" sz="quarter" idx="3"/>
          </p:nvPr>
        </p:nvSpPr>
        <p:spPr/>
        <p:txBody>
          <a:bodyPr/>
          <a:lstStyle/>
          <a:p>
            <a:r>
              <a:rPr lang="en-US" smtClean="0"/>
              <a:t>COLLABORATE. INNOVATE. ENRICH</a:t>
            </a:r>
            <a:endParaRPr lang="en-US" dirty="0"/>
          </a:p>
        </p:txBody>
      </p:sp>
      <p:sp>
        <p:nvSpPr>
          <p:cNvPr id="4" name="Content Placeholder 4"/>
          <p:cNvSpPr txBox="1">
            <a:spLocks/>
          </p:cNvSpPr>
          <p:nvPr/>
        </p:nvSpPr>
        <p:spPr>
          <a:xfrm>
            <a:off x="455613" y="1201739"/>
            <a:ext cx="4041775" cy="4713734"/>
          </a:xfrm>
          <a:prstGeom prst="rect">
            <a:avLst/>
          </a:prstGeom>
        </p:spPr>
        <p:txBody>
          <a:bodyPr/>
          <a:lstStyle>
            <a:lvl1pPr marL="0" indent="0" algn="l" defTabSz="914400" rtl="0" eaLnBrk="1" latinLnBrk="0" hangingPunct="1">
              <a:spcBef>
                <a:spcPts val="2200"/>
              </a:spcBef>
              <a:buFont typeface="Arial" pitchFamily="34" charset="0"/>
              <a:buNone/>
              <a:defRPr lang="en-US" altLang="ja-JP" sz="2000" b="0" i="0" kern="1200" dirty="0" smtClean="0">
                <a:solidFill>
                  <a:schemeClr val="tx1"/>
                </a:solidFill>
                <a:latin typeface="Verdana" pitchFamily="34" charset="0"/>
                <a:ea typeface="+mn-ea"/>
                <a:cs typeface="+mn-cs"/>
              </a:defRPr>
            </a:lvl1pPr>
            <a:lvl2pPr marL="228600" indent="-228600" algn="l" defTabSz="914400" rtl="0" eaLnBrk="1" latinLnBrk="0" hangingPunct="1">
              <a:spcBef>
                <a:spcPts val="900"/>
              </a:spcBef>
              <a:buFont typeface="Arial" pitchFamily="34" charset="0"/>
              <a:buChar char="•"/>
              <a:defRPr lang="en-US" altLang="ja-JP" sz="2000" b="0" i="0" kern="1200" dirty="0" smtClean="0">
                <a:solidFill>
                  <a:schemeClr val="tx1"/>
                </a:solidFill>
                <a:latin typeface="Verdana" pitchFamily="34" charset="0"/>
                <a:ea typeface="+mn-ea"/>
                <a:cs typeface="+mn-cs"/>
              </a:defRPr>
            </a:lvl2pPr>
            <a:lvl3pPr marL="457200" indent="-228600" algn="l" defTabSz="914400" rtl="0" eaLnBrk="1" latinLnBrk="0" hangingPunct="1">
              <a:spcBef>
                <a:spcPts val="600"/>
              </a:spcBef>
              <a:buClr>
                <a:schemeClr val="tx2"/>
              </a:buClr>
              <a:buFont typeface="Neo Sans Intel" pitchFamily="34" charset="0"/>
              <a:buChar char="–"/>
              <a:defRPr lang="en-US" altLang="ja-JP" sz="1800" b="0" i="0" kern="1200" dirty="0" smtClean="0">
                <a:solidFill>
                  <a:schemeClr val="tx1"/>
                </a:solidFill>
                <a:latin typeface="Verdana" pitchFamily="34" charset="0"/>
                <a:ea typeface="+mn-ea"/>
                <a:cs typeface="+mn-cs"/>
              </a:defRPr>
            </a:lvl3pPr>
            <a:lvl4pPr marL="628650" indent="-171450" algn="l" defTabSz="914400" rtl="0" eaLnBrk="1" latinLnBrk="0" hangingPunct="1">
              <a:spcBef>
                <a:spcPts val="300"/>
              </a:spcBef>
              <a:buClr>
                <a:schemeClr val="tx2"/>
              </a:buClr>
              <a:buFont typeface="Neo Sans Intel" pitchFamily="34" charset="0"/>
              <a:buChar char="–"/>
              <a:defRPr lang="en-US" altLang="ja-JP" sz="1600" b="0" i="0" kern="1200" dirty="0" smtClean="0">
                <a:solidFill>
                  <a:schemeClr val="tx1"/>
                </a:solidFill>
                <a:latin typeface="Verdana" pitchFamily="34" charset="0"/>
                <a:ea typeface="+mn-ea"/>
                <a:cs typeface="+mn-cs"/>
              </a:defRPr>
            </a:lvl4pPr>
            <a:lvl5pPr marL="800100" indent="-171450" algn="l" defTabSz="914400" rtl="0" eaLnBrk="1" latinLnBrk="0" hangingPunct="1">
              <a:spcBef>
                <a:spcPts val="100"/>
              </a:spcBef>
              <a:buClr>
                <a:schemeClr val="tx2"/>
              </a:buClr>
              <a:buFont typeface="Neo Sans Intel" pitchFamily="34" charset="0"/>
              <a:buChar char="–"/>
              <a:defRPr lang="en-US" altLang="ja-JP" sz="1600" b="0" i="0" kern="1200" dirty="0" smtClean="0">
                <a:solidFill>
                  <a:schemeClr val="tx1"/>
                </a:solidFill>
                <a:latin typeface="Verdan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latin typeface="+mn-lt"/>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25021"/>
          <a:stretch/>
        </p:blipFill>
        <p:spPr>
          <a:xfrm>
            <a:off x="4810720" y="1335835"/>
            <a:ext cx="2123480" cy="159216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5066" y="1392985"/>
            <a:ext cx="1374668" cy="137466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0613" y="3128751"/>
            <a:ext cx="1505588" cy="1511683"/>
          </a:xfrm>
          <a:prstGeom prst="rect">
            <a:avLst/>
          </a:prstGeom>
        </p:spPr>
      </p:pic>
      <p:pic>
        <p:nvPicPr>
          <p:cNvPr id="5" name="Picture 4"/>
          <p:cNvPicPr>
            <a:picLocks noChangeAspect="1"/>
          </p:cNvPicPr>
          <p:nvPr/>
        </p:nvPicPr>
        <p:blipFill rotWithShape="1">
          <a:blip r:embed="rId6" cstate="screen">
            <a:clrChange>
              <a:clrFrom>
                <a:srgbClr val="F6F6F6"/>
              </a:clrFrom>
              <a:clrTo>
                <a:srgbClr val="F6F6F6">
                  <a:alpha val="0"/>
                </a:srgbClr>
              </a:clrTo>
            </a:clrChange>
            <a:extLst>
              <a:ext uri="{28A0092B-C50C-407E-A947-70E740481C1C}">
                <a14:useLocalDpi xmlns:a14="http://schemas.microsoft.com/office/drawing/2010/main" val="0"/>
              </a:ext>
            </a:extLst>
          </a:blip>
          <a:srcRect b="13030"/>
          <a:stretch/>
        </p:blipFill>
        <p:spPr>
          <a:xfrm>
            <a:off x="669607" y="2716893"/>
            <a:ext cx="3216593" cy="2797493"/>
          </a:xfrm>
          <a:prstGeom prst="rect">
            <a:avLst/>
          </a:prstGeom>
        </p:spPr>
      </p:pic>
    </p:spTree>
    <p:extLst>
      <p:ext uri="{BB962C8B-B14F-4D97-AF65-F5344CB8AC3E}">
        <p14:creationId xmlns:p14="http://schemas.microsoft.com/office/powerpoint/2010/main" val="2572834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2"/>
          <p:cNvSpPr>
            <a:spLocks noGrp="1" noChangeArrowheads="1"/>
          </p:cNvSpPr>
          <p:nvPr>
            <p:ph type="title"/>
          </p:nvPr>
        </p:nvSpPr>
        <p:spPr/>
        <p:txBody>
          <a:bodyPr/>
          <a:lstStyle/>
          <a:p>
            <a:pPr eaLnBrk="1" hangingPunct="1"/>
            <a:r>
              <a:rPr lang="en-US" dirty="0" err="1" smtClean="0">
                <a:ea typeface="MS PGothic"/>
              </a:rPr>
              <a:t>jQuery</a:t>
            </a:r>
            <a:r>
              <a:rPr lang="en-US" dirty="0" smtClean="0">
                <a:ea typeface="MS PGothic"/>
              </a:rPr>
              <a:t> DOM Manipulation</a:t>
            </a:r>
          </a:p>
        </p:txBody>
      </p:sp>
      <p:sp>
        <p:nvSpPr>
          <p:cNvPr id="2" name="Date Placeholder 1"/>
          <p:cNvSpPr>
            <a:spLocks noGrp="1"/>
          </p:cNvSpPr>
          <p:nvPr>
            <p:ph type="dt" sz="half" idx="2"/>
          </p:nvPr>
        </p:nvSpPr>
        <p:spPr/>
        <p:txBody>
          <a:bodyPr/>
          <a:lstStyle/>
          <a:p>
            <a:r>
              <a:rPr lang="en-US" smtClean="0"/>
              <a:t>SWPC</a:t>
            </a:r>
            <a:endParaRPr lang="en-US" dirty="0"/>
          </a:p>
        </p:txBody>
      </p:sp>
      <p:sp>
        <p:nvSpPr>
          <p:cNvPr id="3" name="Footer Placeholder 2"/>
          <p:cNvSpPr>
            <a:spLocks noGrp="1"/>
          </p:cNvSpPr>
          <p:nvPr>
            <p:ph type="ftr" sz="quarter" idx="3"/>
          </p:nvPr>
        </p:nvSpPr>
        <p:spPr/>
        <p:txBody>
          <a:bodyPr/>
          <a:lstStyle/>
          <a:p>
            <a:r>
              <a:rPr lang="en-US" smtClean="0"/>
              <a:t>COLLABORATE. INNOVATE. ENRICH</a:t>
            </a:r>
            <a:endParaRPr lang="en-US" dirty="0"/>
          </a:p>
        </p:txBody>
      </p:sp>
      <p:sp>
        <p:nvSpPr>
          <p:cNvPr id="68612" name="Rectangle 3"/>
          <p:cNvSpPr>
            <a:spLocks noGrp="1" noChangeArrowheads="1"/>
          </p:cNvSpPr>
          <p:nvPr>
            <p:ph sz="quarter" idx="10"/>
          </p:nvPr>
        </p:nvSpPr>
        <p:spPr/>
        <p:txBody>
          <a:bodyPr>
            <a:normAutofit lnSpcReduction="10000"/>
          </a:bodyPr>
          <a:lstStyle/>
          <a:p>
            <a:pPr eaLnBrk="1" hangingPunct="1"/>
            <a:r>
              <a:rPr lang="en-US" sz="2000" dirty="0" smtClean="0">
                <a:effectLst>
                  <a:glow rad="228600">
                    <a:schemeClr val="accent4">
                      <a:satMod val="175000"/>
                      <a:alpha val="40000"/>
                    </a:schemeClr>
                  </a:glow>
                </a:effectLst>
                <a:ea typeface="MS PGothic"/>
              </a:rPr>
              <a:t>Primary Purpose of </a:t>
            </a:r>
            <a:r>
              <a:rPr lang="en-US" sz="2000" dirty="0" err="1" smtClean="0">
                <a:effectLst>
                  <a:glow rad="228600">
                    <a:schemeClr val="accent4">
                      <a:satMod val="175000"/>
                      <a:alpha val="40000"/>
                    </a:schemeClr>
                  </a:glow>
                </a:effectLst>
                <a:ea typeface="MS PGothic"/>
              </a:rPr>
              <a:t>jQuery</a:t>
            </a:r>
            <a:r>
              <a:rPr lang="en-US" sz="2000" dirty="0" smtClean="0">
                <a:effectLst>
                  <a:glow rad="228600">
                    <a:schemeClr val="accent4">
                      <a:satMod val="175000"/>
                      <a:alpha val="40000"/>
                    </a:schemeClr>
                  </a:glow>
                </a:effectLst>
                <a:ea typeface="MS PGothic"/>
              </a:rPr>
              <a:t> Library</a:t>
            </a:r>
          </a:p>
          <a:p>
            <a:pPr eaLnBrk="1" hangingPunct="1"/>
            <a:r>
              <a:rPr lang="en-US" sz="2000" dirty="0" smtClean="0">
                <a:ea typeface="MS PGothic"/>
              </a:rPr>
              <a:t>DOM elements (DIV, SPAN, </a:t>
            </a:r>
            <a:r>
              <a:rPr lang="en-US" sz="2000" dirty="0" err="1" smtClean="0">
                <a:ea typeface="MS PGothic"/>
              </a:rPr>
              <a:t>etc</a:t>
            </a:r>
            <a:r>
              <a:rPr lang="en-US" sz="2000" dirty="0" smtClean="0">
                <a:ea typeface="MS PGothic"/>
              </a:rPr>
              <a:t>) can be: </a:t>
            </a:r>
          </a:p>
          <a:p>
            <a:pPr lvl="1" eaLnBrk="1" hangingPunct="1"/>
            <a:r>
              <a:rPr lang="en-US" sz="1800" dirty="0" smtClean="0">
                <a:ea typeface="MS PGothic"/>
              </a:rPr>
              <a:t>Inspected:	</a:t>
            </a:r>
            <a:r>
              <a:rPr lang="en-US" sz="1800" dirty="0" smtClean="0">
                <a:latin typeface="Courier New" panose="02070309020205020404" pitchFamily="49" charset="0"/>
                <a:ea typeface="MS PGothic"/>
                <a:cs typeface="Courier New" panose="02070309020205020404" pitchFamily="49" charset="0"/>
              </a:rPr>
              <a:t>.text(), .html(), .</a:t>
            </a:r>
            <a:r>
              <a:rPr lang="en-US" sz="1800" dirty="0" err="1" smtClean="0">
                <a:latin typeface="Courier New" panose="02070309020205020404" pitchFamily="49" charset="0"/>
                <a:ea typeface="MS PGothic"/>
                <a:cs typeface="Courier New" panose="02070309020205020404" pitchFamily="49" charset="0"/>
              </a:rPr>
              <a:t>val</a:t>
            </a:r>
            <a:r>
              <a:rPr lang="en-US" sz="1800" dirty="0" smtClean="0">
                <a:latin typeface="Courier New" panose="02070309020205020404" pitchFamily="49" charset="0"/>
                <a:ea typeface="MS PGothic"/>
                <a:cs typeface="Courier New" panose="02070309020205020404" pitchFamily="49" charset="0"/>
              </a:rPr>
              <a:t>()</a:t>
            </a:r>
          </a:p>
          <a:p>
            <a:pPr lvl="1"/>
            <a:r>
              <a:rPr lang="en-US" sz="1800" dirty="0" smtClean="0">
                <a:ea typeface="MS PGothic"/>
              </a:rPr>
              <a:t>Created:	</a:t>
            </a:r>
            <a:r>
              <a:rPr lang="en-US" altLang="ja-JP" sz="1800" dirty="0">
                <a:latin typeface="Courier New" panose="02070309020205020404" pitchFamily="49" charset="0"/>
                <a:ea typeface="MS PGothic"/>
                <a:cs typeface="Courier New" panose="02070309020205020404" pitchFamily="49" charset="0"/>
              </a:rPr>
              <a:t>.text</a:t>
            </a:r>
            <a:r>
              <a:rPr lang="en-US" altLang="ja-JP" sz="1800" dirty="0" smtClean="0">
                <a:latin typeface="Courier New" panose="02070309020205020404" pitchFamily="49" charset="0"/>
                <a:ea typeface="MS PGothic"/>
                <a:cs typeface="Courier New" panose="02070309020205020404" pitchFamily="49" charset="0"/>
              </a:rPr>
              <a:t>("Hello World</a:t>
            </a:r>
            <a:r>
              <a:rPr lang="en-US" altLang="ja-JP" sz="1800" dirty="0">
                <a:latin typeface="Courier New" panose="02070309020205020404" pitchFamily="49" charset="0"/>
                <a:ea typeface="MS PGothic"/>
                <a:cs typeface="Courier New" panose="02070309020205020404" pitchFamily="49" charset="0"/>
              </a:rPr>
              <a:t>"</a:t>
            </a:r>
            <a:r>
              <a:rPr lang="en-US" altLang="ja-JP" sz="1800" dirty="0" smtClean="0">
                <a:latin typeface="Courier New" panose="02070309020205020404" pitchFamily="49" charset="0"/>
                <a:ea typeface="MS PGothic"/>
                <a:cs typeface="Courier New" panose="02070309020205020404" pitchFamily="49" charset="0"/>
              </a:rPr>
              <a:t>) </a:t>
            </a:r>
            <a:r>
              <a:rPr lang="en-US" altLang="ja-JP" sz="1800" dirty="0">
                <a:latin typeface="Courier New" panose="02070309020205020404" pitchFamily="49" charset="0"/>
                <a:ea typeface="MS PGothic"/>
                <a:cs typeface="Courier New" panose="02070309020205020404" pitchFamily="49" charset="0"/>
              </a:rPr>
              <a:t>or </a:t>
            </a:r>
            <a:r>
              <a:rPr lang="en-US" altLang="ja-JP" sz="1800" dirty="0" smtClean="0">
                <a:latin typeface="Courier New" panose="02070309020205020404" pitchFamily="49" charset="0"/>
                <a:ea typeface="MS PGothic"/>
                <a:cs typeface="Courier New" panose="02070309020205020404" pitchFamily="49" charset="0"/>
              </a:rPr>
              <a:t>$(</a:t>
            </a:r>
            <a:r>
              <a:rPr lang="en-US" altLang="ja-JP" sz="1800" dirty="0">
                <a:latin typeface="Courier New" panose="02070309020205020404" pitchFamily="49" charset="0"/>
                <a:ea typeface="MS PGothic"/>
                <a:cs typeface="Courier New" panose="02070309020205020404" pitchFamily="49" charset="0"/>
              </a:rPr>
              <a:t>"</a:t>
            </a:r>
            <a:r>
              <a:rPr lang="en-US" altLang="ja-JP" sz="1800" dirty="0" smtClean="0">
                <a:latin typeface="Courier New" panose="02070309020205020404" pitchFamily="49" charset="0"/>
                <a:ea typeface="MS PGothic"/>
                <a:cs typeface="Courier New" panose="02070309020205020404" pitchFamily="49" charset="0"/>
              </a:rPr>
              <a:t>&lt;</a:t>
            </a:r>
            <a:r>
              <a:rPr lang="en-US" altLang="ja-JP" sz="1800" dirty="0">
                <a:latin typeface="Courier New" panose="02070309020205020404" pitchFamily="49" charset="0"/>
                <a:ea typeface="MS PGothic"/>
                <a:cs typeface="Courier New" panose="02070309020205020404" pitchFamily="49" charset="0"/>
              </a:rPr>
              <a:t>DIV&gt;Hello&lt;/DIV</a:t>
            </a:r>
            <a:r>
              <a:rPr lang="en-US" altLang="ja-JP" sz="1800" dirty="0" smtClean="0">
                <a:latin typeface="Courier New" panose="02070309020205020404" pitchFamily="49" charset="0"/>
                <a:ea typeface="MS PGothic"/>
                <a:cs typeface="Courier New" panose="02070309020205020404" pitchFamily="49" charset="0"/>
              </a:rPr>
              <a:t>&gt;</a:t>
            </a:r>
            <a:r>
              <a:rPr lang="en-US" altLang="ja-JP" sz="1800" dirty="0">
                <a:latin typeface="Courier New" panose="02070309020205020404" pitchFamily="49" charset="0"/>
                <a:ea typeface="MS PGothic"/>
                <a:cs typeface="Courier New" panose="02070309020205020404" pitchFamily="49" charset="0"/>
              </a:rPr>
              <a:t>"</a:t>
            </a:r>
            <a:r>
              <a:rPr lang="en-US" altLang="ja-JP" sz="1800" dirty="0" smtClean="0">
                <a:latin typeface="Courier New" panose="02070309020205020404" pitchFamily="49" charset="0"/>
                <a:ea typeface="MS PGothic"/>
                <a:cs typeface="Courier New" panose="02070309020205020404" pitchFamily="49" charset="0"/>
              </a:rPr>
              <a:t>)</a:t>
            </a:r>
            <a:endParaRPr lang="en-US" altLang="ja-JP" sz="1800" dirty="0">
              <a:latin typeface="Courier New" panose="02070309020205020404" pitchFamily="49" charset="0"/>
              <a:ea typeface="MS PGothic"/>
              <a:cs typeface="Courier New" panose="02070309020205020404" pitchFamily="49" charset="0"/>
            </a:endParaRPr>
          </a:p>
          <a:p>
            <a:pPr lvl="1" eaLnBrk="1" hangingPunct="1"/>
            <a:r>
              <a:rPr lang="en-US" sz="1800" dirty="0" smtClean="0">
                <a:ea typeface="MS PGothic"/>
              </a:rPr>
              <a:t>Inserted:	</a:t>
            </a:r>
            <a:r>
              <a:rPr lang="en-US" altLang="ja-JP" sz="1800" dirty="0">
                <a:latin typeface="Courier New" panose="02070309020205020404" pitchFamily="49" charset="0"/>
                <a:ea typeface="MS PGothic"/>
                <a:cs typeface="Courier New" panose="02070309020205020404" pitchFamily="49" charset="0"/>
              </a:rPr>
              <a:t>.append(), .prepend(), .before(), .after()</a:t>
            </a:r>
          </a:p>
          <a:p>
            <a:pPr lvl="1"/>
            <a:r>
              <a:rPr lang="en-US" sz="1800" dirty="0" smtClean="0">
                <a:ea typeface="MS PGothic"/>
              </a:rPr>
              <a:t>Removed:	</a:t>
            </a:r>
            <a:r>
              <a:rPr lang="en-US" altLang="ja-JP" sz="1800" dirty="0">
                <a:latin typeface="Courier New" panose="02070309020205020404" pitchFamily="49" charset="0"/>
                <a:ea typeface="MS PGothic"/>
                <a:cs typeface="Courier New" panose="02070309020205020404" pitchFamily="49" charset="0"/>
              </a:rPr>
              <a:t>.remove()</a:t>
            </a:r>
          </a:p>
          <a:p>
            <a:pPr eaLnBrk="1" hangingPunct="1"/>
            <a:r>
              <a:rPr lang="en-US" sz="2000" dirty="0" smtClean="0">
                <a:ea typeface="MS PGothic"/>
              </a:rPr>
              <a:t>Classes on DOM elements can be:</a:t>
            </a:r>
          </a:p>
          <a:p>
            <a:pPr lvl="1"/>
            <a:r>
              <a:rPr lang="en-US" sz="1800" dirty="0" smtClean="0">
                <a:ea typeface="MS PGothic"/>
              </a:rPr>
              <a:t>Inspected:	</a:t>
            </a:r>
            <a:r>
              <a:rPr lang="en-US" altLang="ja-JP" sz="1800" dirty="0">
                <a:latin typeface="Courier New" panose="02070309020205020404" pitchFamily="49" charset="0"/>
                <a:ea typeface="MS PGothic"/>
                <a:cs typeface="Courier New" panose="02070309020205020404" pitchFamily="49" charset="0"/>
              </a:rPr>
              <a:t>.</a:t>
            </a:r>
            <a:r>
              <a:rPr lang="en-US" altLang="ja-JP" sz="1800" dirty="0" err="1">
                <a:latin typeface="Courier New" panose="02070309020205020404" pitchFamily="49" charset="0"/>
                <a:ea typeface="MS PGothic"/>
                <a:cs typeface="Courier New" panose="02070309020205020404" pitchFamily="49" charset="0"/>
              </a:rPr>
              <a:t>hasClass</a:t>
            </a:r>
            <a:r>
              <a:rPr lang="en-US" altLang="ja-JP" sz="1800" dirty="0">
                <a:latin typeface="Courier New" panose="02070309020205020404" pitchFamily="49" charset="0"/>
                <a:ea typeface="MS PGothic"/>
                <a:cs typeface="Courier New" panose="02070309020205020404" pitchFamily="49" charset="0"/>
              </a:rPr>
              <a:t>()</a:t>
            </a:r>
          </a:p>
          <a:p>
            <a:pPr lvl="1" eaLnBrk="1" hangingPunct="1"/>
            <a:r>
              <a:rPr lang="en-US" sz="1800" dirty="0" smtClean="0">
                <a:ea typeface="MS PGothic"/>
              </a:rPr>
              <a:t>Added:	</a:t>
            </a:r>
            <a:r>
              <a:rPr lang="en-US" altLang="ja-JP" sz="1800" dirty="0">
                <a:latin typeface="Courier New" panose="02070309020205020404" pitchFamily="49" charset="0"/>
                <a:ea typeface="MS PGothic"/>
                <a:cs typeface="Courier New" panose="02070309020205020404" pitchFamily="49" charset="0"/>
              </a:rPr>
              <a:t>.</a:t>
            </a:r>
            <a:r>
              <a:rPr lang="en-US" altLang="ja-JP" sz="1800" dirty="0" err="1">
                <a:latin typeface="Courier New" panose="02070309020205020404" pitchFamily="49" charset="0"/>
                <a:ea typeface="MS PGothic"/>
                <a:cs typeface="Courier New" panose="02070309020205020404" pitchFamily="49" charset="0"/>
              </a:rPr>
              <a:t>addClass</a:t>
            </a:r>
            <a:r>
              <a:rPr lang="en-US" altLang="ja-JP" sz="1800" dirty="0">
                <a:latin typeface="Courier New" panose="02070309020205020404" pitchFamily="49" charset="0"/>
                <a:ea typeface="MS PGothic"/>
                <a:cs typeface="Courier New" panose="02070309020205020404" pitchFamily="49" charset="0"/>
              </a:rPr>
              <a:t>()</a:t>
            </a:r>
          </a:p>
          <a:p>
            <a:pPr lvl="1" eaLnBrk="1" hangingPunct="1"/>
            <a:r>
              <a:rPr lang="en-US" sz="1800" dirty="0" smtClean="0">
                <a:ea typeface="MS PGothic"/>
              </a:rPr>
              <a:t>Removed:	</a:t>
            </a:r>
            <a:r>
              <a:rPr lang="en-US" altLang="ja-JP" sz="1800" dirty="0">
                <a:latin typeface="Courier New" panose="02070309020205020404" pitchFamily="49" charset="0"/>
                <a:ea typeface="MS PGothic"/>
                <a:cs typeface="Courier New" panose="02070309020205020404" pitchFamily="49" charset="0"/>
              </a:rPr>
              <a:t>.</a:t>
            </a:r>
            <a:r>
              <a:rPr lang="en-US" altLang="ja-JP" sz="1800" dirty="0" err="1">
                <a:latin typeface="Courier New" panose="02070309020205020404" pitchFamily="49" charset="0"/>
                <a:ea typeface="MS PGothic"/>
                <a:cs typeface="Courier New" panose="02070309020205020404" pitchFamily="49" charset="0"/>
              </a:rPr>
              <a:t>removeClass</a:t>
            </a:r>
            <a:r>
              <a:rPr lang="en-US" altLang="ja-JP" sz="1800" dirty="0">
                <a:latin typeface="Courier New" panose="02070309020205020404" pitchFamily="49" charset="0"/>
                <a:ea typeface="MS PGothic"/>
                <a:cs typeface="Courier New" panose="02070309020205020404" pitchFamily="49" charset="0"/>
              </a:rPr>
              <a:t>()</a:t>
            </a:r>
          </a:p>
          <a:p>
            <a:pPr lvl="1" eaLnBrk="1" hangingPunct="1"/>
            <a:r>
              <a:rPr lang="en-US" sz="1800" dirty="0" smtClean="0">
                <a:ea typeface="MS PGothic"/>
              </a:rPr>
              <a:t>Toggled:	</a:t>
            </a:r>
            <a:r>
              <a:rPr lang="en-US" altLang="ja-JP" sz="1800" dirty="0">
                <a:latin typeface="Courier New" panose="02070309020205020404" pitchFamily="49" charset="0"/>
                <a:ea typeface="MS PGothic"/>
                <a:cs typeface="Courier New" panose="02070309020205020404" pitchFamily="49" charset="0"/>
              </a:rPr>
              <a:t>.</a:t>
            </a:r>
            <a:r>
              <a:rPr lang="en-US" altLang="ja-JP" sz="1800" dirty="0" err="1">
                <a:latin typeface="Courier New" panose="02070309020205020404" pitchFamily="49" charset="0"/>
                <a:ea typeface="MS PGothic"/>
                <a:cs typeface="Courier New" panose="02070309020205020404" pitchFamily="49" charset="0"/>
              </a:rPr>
              <a:t>toggleClass</a:t>
            </a:r>
            <a:r>
              <a:rPr lang="en-US" altLang="ja-JP" sz="1800" dirty="0">
                <a:latin typeface="Courier New" panose="02070309020205020404" pitchFamily="49" charset="0"/>
                <a:ea typeface="MS PGothic"/>
                <a:cs typeface="Courier New" panose="02070309020205020404" pitchFamily="49" charset="0"/>
              </a:rPr>
              <a:t> ()</a:t>
            </a:r>
          </a:p>
          <a:p>
            <a:pPr eaLnBrk="1" hangingPunct="1"/>
            <a:r>
              <a:rPr lang="en-US" sz="2000" dirty="0" smtClean="0">
                <a:ea typeface="MS PGothic"/>
              </a:rPr>
              <a:t>Attributes on DOM elements can be:</a:t>
            </a:r>
          </a:p>
          <a:p>
            <a:pPr lvl="1"/>
            <a:r>
              <a:rPr lang="en-US" sz="1800" dirty="0" smtClean="0">
                <a:ea typeface="MS PGothic"/>
              </a:rPr>
              <a:t>Inspected:	</a:t>
            </a:r>
            <a:r>
              <a:rPr lang="en-US" altLang="ja-JP" sz="1800" dirty="0">
                <a:latin typeface="Courier New" panose="02070309020205020404" pitchFamily="49" charset="0"/>
                <a:ea typeface="MS PGothic"/>
                <a:cs typeface="Courier New" panose="02070309020205020404" pitchFamily="49" charset="0"/>
              </a:rPr>
              <a:t>.</a:t>
            </a:r>
            <a:r>
              <a:rPr lang="en-US" altLang="ja-JP" sz="1800" dirty="0" err="1">
                <a:latin typeface="Courier New" panose="02070309020205020404" pitchFamily="49" charset="0"/>
                <a:ea typeface="MS PGothic"/>
                <a:cs typeface="Courier New" panose="02070309020205020404" pitchFamily="49" charset="0"/>
              </a:rPr>
              <a:t>attr</a:t>
            </a:r>
            <a:r>
              <a:rPr lang="en-US" altLang="ja-JP" sz="1800" dirty="0">
                <a:latin typeface="Courier New" panose="02070309020205020404" pitchFamily="49" charset="0"/>
                <a:ea typeface="MS PGothic"/>
                <a:cs typeface="Courier New" panose="02070309020205020404" pitchFamily="49" charset="0"/>
              </a:rPr>
              <a:t> </a:t>
            </a:r>
            <a:r>
              <a:rPr lang="en-US" altLang="ja-JP" sz="1800" dirty="0" smtClean="0">
                <a:latin typeface="Courier New" panose="02070309020205020404" pitchFamily="49" charset="0"/>
                <a:ea typeface="MS PGothic"/>
                <a:cs typeface="Courier New" panose="02070309020205020404" pitchFamily="49" charset="0"/>
              </a:rPr>
              <a:t>(</a:t>
            </a:r>
            <a:r>
              <a:rPr lang="en-US" altLang="ja-JP" sz="1800" dirty="0">
                <a:latin typeface="Courier New" panose="02070309020205020404" pitchFamily="49" charset="0"/>
                <a:ea typeface="MS PGothic"/>
                <a:cs typeface="Courier New" panose="02070309020205020404" pitchFamily="49" charset="0"/>
              </a:rPr>
              <a:t>"</a:t>
            </a:r>
            <a:r>
              <a:rPr lang="en-US" altLang="ja-JP" sz="1800" dirty="0" smtClean="0">
                <a:latin typeface="Courier New" panose="02070309020205020404" pitchFamily="49" charset="0"/>
                <a:ea typeface="MS PGothic"/>
                <a:cs typeface="Courier New" panose="02070309020205020404" pitchFamily="49" charset="0"/>
              </a:rPr>
              <a:t>attribute name</a:t>
            </a:r>
            <a:r>
              <a:rPr lang="en-US" altLang="ja-JP" sz="1800" dirty="0">
                <a:latin typeface="Courier New" panose="02070309020205020404" pitchFamily="49" charset="0"/>
                <a:ea typeface="MS PGothic"/>
                <a:cs typeface="Courier New" panose="02070309020205020404" pitchFamily="49" charset="0"/>
              </a:rPr>
              <a:t>"</a:t>
            </a:r>
            <a:r>
              <a:rPr lang="en-US" altLang="ja-JP" sz="1800" dirty="0" smtClean="0">
                <a:latin typeface="Courier New" panose="02070309020205020404" pitchFamily="49" charset="0"/>
                <a:ea typeface="MS PGothic"/>
                <a:cs typeface="Courier New" panose="02070309020205020404" pitchFamily="49" charset="0"/>
              </a:rPr>
              <a:t>)</a:t>
            </a:r>
            <a:endParaRPr lang="en-US" altLang="ja-JP" sz="1800" dirty="0">
              <a:latin typeface="Courier New" panose="02070309020205020404" pitchFamily="49" charset="0"/>
              <a:ea typeface="MS PGothic"/>
              <a:cs typeface="Courier New" panose="02070309020205020404" pitchFamily="49" charset="0"/>
            </a:endParaRPr>
          </a:p>
          <a:p>
            <a:pPr lvl="1"/>
            <a:r>
              <a:rPr lang="en-US" sz="1800" dirty="0" smtClean="0">
                <a:ea typeface="MS PGothic"/>
              </a:rPr>
              <a:t>Modified:	</a:t>
            </a:r>
            <a:r>
              <a:rPr lang="en-US" altLang="ja-JP" sz="1800" dirty="0">
                <a:latin typeface="Courier New" panose="02070309020205020404" pitchFamily="49" charset="0"/>
                <a:ea typeface="MS PGothic"/>
                <a:cs typeface="Courier New" panose="02070309020205020404" pitchFamily="49" charset="0"/>
              </a:rPr>
              <a:t>.</a:t>
            </a:r>
            <a:r>
              <a:rPr lang="en-US" altLang="ja-JP" sz="1800" dirty="0" err="1">
                <a:latin typeface="Courier New" panose="02070309020205020404" pitchFamily="49" charset="0"/>
                <a:ea typeface="MS PGothic"/>
                <a:cs typeface="Courier New" panose="02070309020205020404" pitchFamily="49" charset="0"/>
              </a:rPr>
              <a:t>attr</a:t>
            </a:r>
            <a:r>
              <a:rPr lang="en-US" altLang="ja-JP" sz="1800" dirty="0">
                <a:latin typeface="Courier New" panose="02070309020205020404" pitchFamily="49" charset="0"/>
                <a:ea typeface="MS PGothic"/>
                <a:cs typeface="Courier New" panose="02070309020205020404" pitchFamily="49" charset="0"/>
              </a:rPr>
              <a:t> </a:t>
            </a:r>
            <a:r>
              <a:rPr lang="en-US" altLang="ja-JP" sz="1800" dirty="0" smtClean="0">
                <a:latin typeface="Courier New" panose="02070309020205020404" pitchFamily="49" charset="0"/>
                <a:ea typeface="MS PGothic"/>
                <a:cs typeface="Courier New" panose="02070309020205020404" pitchFamily="49" charset="0"/>
              </a:rPr>
              <a:t>(</a:t>
            </a:r>
            <a:r>
              <a:rPr lang="en-US" altLang="ja-JP" sz="1800" dirty="0">
                <a:latin typeface="Courier New" panose="02070309020205020404" pitchFamily="49" charset="0"/>
                <a:ea typeface="MS PGothic"/>
                <a:cs typeface="Courier New" panose="02070309020205020404" pitchFamily="49" charset="0"/>
              </a:rPr>
              <a:t>"</a:t>
            </a:r>
            <a:r>
              <a:rPr lang="en-US" altLang="ja-JP" sz="1800" dirty="0" smtClean="0">
                <a:latin typeface="Courier New" panose="02070309020205020404" pitchFamily="49" charset="0"/>
                <a:ea typeface="MS PGothic"/>
                <a:cs typeface="Courier New" panose="02070309020205020404" pitchFamily="49" charset="0"/>
              </a:rPr>
              <a:t>attribute name</a:t>
            </a:r>
            <a:r>
              <a:rPr lang="en-US" altLang="ja-JP" sz="1800" dirty="0">
                <a:latin typeface="Courier New" panose="02070309020205020404" pitchFamily="49" charset="0"/>
                <a:ea typeface="MS PGothic"/>
                <a:cs typeface="Courier New" panose="02070309020205020404" pitchFamily="49" charset="0"/>
              </a:rPr>
              <a:t>"</a:t>
            </a:r>
            <a:r>
              <a:rPr lang="en-US" altLang="ja-JP" sz="1800" dirty="0" smtClean="0">
                <a:latin typeface="Courier New" panose="02070309020205020404" pitchFamily="49" charset="0"/>
                <a:ea typeface="MS PGothic"/>
                <a:cs typeface="Courier New" panose="02070309020205020404" pitchFamily="49" charset="0"/>
              </a:rPr>
              <a:t>, </a:t>
            </a:r>
            <a:r>
              <a:rPr lang="en-US" altLang="ja-JP" sz="1800" dirty="0">
                <a:latin typeface="Courier New" panose="02070309020205020404" pitchFamily="49" charset="0"/>
                <a:ea typeface="MS PGothic"/>
                <a:cs typeface="Courier New" panose="02070309020205020404" pitchFamily="49" charset="0"/>
              </a:rPr>
              <a:t>"</a:t>
            </a:r>
            <a:r>
              <a:rPr lang="en-US" altLang="ja-JP" sz="1800" dirty="0" smtClean="0">
                <a:latin typeface="Courier New" panose="02070309020205020404" pitchFamily="49" charset="0"/>
                <a:ea typeface="MS PGothic"/>
                <a:cs typeface="Courier New" panose="02070309020205020404" pitchFamily="49" charset="0"/>
              </a:rPr>
              <a:t>new value</a:t>
            </a:r>
            <a:r>
              <a:rPr lang="en-US" altLang="ja-JP" sz="1800" dirty="0">
                <a:latin typeface="Courier New" panose="02070309020205020404" pitchFamily="49" charset="0"/>
                <a:ea typeface="MS PGothic"/>
                <a:cs typeface="Courier New" panose="02070309020205020404" pitchFamily="49" charset="0"/>
              </a:rPr>
              <a:t>"</a:t>
            </a:r>
            <a:r>
              <a:rPr lang="en-US" altLang="ja-JP" sz="1800" dirty="0" smtClean="0">
                <a:latin typeface="Courier New" panose="02070309020205020404" pitchFamily="49" charset="0"/>
                <a:ea typeface="MS PGothic"/>
                <a:cs typeface="Courier New" panose="02070309020205020404" pitchFamily="49" charset="0"/>
              </a:rPr>
              <a:t>)</a:t>
            </a:r>
            <a:endParaRPr lang="en-US" altLang="ja-JP" sz="1800" dirty="0">
              <a:latin typeface="Courier New" panose="02070309020205020404" pitchFamily="49" charset="0"/>
              <a:ea typeface="MS PGothic"/>
              <a:cs typeface="Courier New" panose="02070309020205020404" pitchFamily="49" charset="0"/>
            </a:endParaRPr>
          </a:p>
        </p:txBody>
      </p:sp>
      <p:sp>
        <p:nvSpPr>
          <p:cNvPr id="5" name="Slide Number Placeholder 22"/>
          <p:cNvSpPr>
            <a:spLocks noGrp="1"/>
          </p:cNvSpPr>
          <p:nvPr>
            <p:ph type="sldNum" sz="quarter" idx="4"/>
          </p:nvPr>
        </p:nvSpPr>
        <p:spPr>
          <a:prstGeom prst="rect">
            <a:avLst/>
          </a:prstGeom>
        </p:spPr>
        <p:txBody>
          <a:bodyPr/>
          <a:lstStyle/>
          <a:p>
            <a:pPr>
              <a:defRPr/>
            </a:pPr>
            <a:fld id="{11F19286-BA59-4264-A25C-7BC0AD2AD9AA}" type="slidenum">
              <a:rPr lang="en-US"/>
              <a:pPr>
                <a:defRPr/>
              </a:pPr>
              <a:t>120</a:t>
            </a:fld>
            <a:endParaRPr lang="en-US" dirty="0"/>
          </a:p>
        </p:txBody>
      </p:sp>
      <p:sp>
        <p:nvSpPr>
          <p:cNvPr id="68610" name="Slide Number Placeholder 22"/>
          <p:cNvSpPr txBox="1">
            <a:spLocks noGrp="1"/>
          </p:cNvSpPr>
          <p:nvPr/>
        </p:nvSpPr>
        <p:spPr bwMode="auto">
          <a:xfrm>
            <a:off x="8505825" y="6553200"/>
            <a:ext cx="501650" cy="258763"/>
          </a:xfrm>
          <a:prstGeom prst="rect">
            <a:avLst/>
          </a:prstGeom>
          <a:noFill/>
          <a:ln w="9525">
            <a:noFill/>
            <a:miter lim="800000"/>
            <a:headEnd/>
            <a:tailEnd/>
          </a:ln>
        </p:spPr>
        <p:txBody>
          <a:bodyPr/>
          <a:lstStyle/>
          <a:p>
            <a:fld id="{1BFE67D9-2ACF-41F2-8C04-8F508D20B004}" type="slidenum">
              <a:rPr lang="en-US" sz="1000">
                <a:solidFill>
                  <a:schemeClr val="bg1"/>
                </a:solidFill>
              </a:rPr>
              <a:pPr/>
              <a:t>120</a:t>
            </a:fld>
            <a:endParaRPr lang="en-US" sz="1000">
              <a:solidFill>
                <a:schemeClr val="bg1"/>
              </a:solidFill>
            </a:endParaRPr>
          </a:p>
        </p:txBody>
      </p:sp>
    </p:spTree>
    <p:extLst>
      <p:ext uri="{BB962C8B-B14F-4D97-AF65-F5344CB8AC3E}">
        <p14:creationId xmlns:p14="http://schemas.microsoft.com/office/powerpoint/2010/main" val="1377854416"/>
      </p:ext>
    </p:extLst>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2"/>
          <p:cNvSpPr>
            <a:spLocks noGrp="1" noChangeArrowheads="1"/>
          </p:cNvSpPr>
          <p:nvPr>
            <p:ph type="title"/>
          </p:nvPr>
        </p:nvSpPr>
        <p:spPr/>
        <p:txBody>
          <a:bodyPr/>
          <a:lstStyle/>
          <a:p>
            <a:pPr eaLnBrk="1" hangingPunct="1"/>
            <a:r>
              <a:rPr lang="en-US" dirty="0" err="1" smtClean="0">
                <a:ea typeface="MS PGothic"/>
              </a:rPr>
              <a:t>jQuery</a:t>
            </a:r>
            <a:r>
              <a:rPr lang="en-US" dirty="0" smtClean="0">
                <a:ea typeface="MS PGothic"/>
              </a:rPr>
              <a:t> Selectors - Basic</a:t>
            </a:r>
          </a:p>
        </p:txBody>
      </p:sp>
      <p:sp>
        <p:nvSpPr>
          <p:cNvPr id="2" name="Date Placeholder 1"/>
          <p:cNvSpPr>
            <a:spLocks noGrp="1"/>
          </p:cNvSpPr>
          <p:nvPr>
            <p:ph type="dt" sz="half" idx="2"/>
          </p:nvPr>
        </p:nvSpPr>
        <p:spPr/>
        <p:txBody>
          <a:bodyPr/>
          <a:lstStyle/>
          <a:p>
            <a:r>
              <a:rPr lang="en-US" smtClean="0"/>
              <a:t>SWPC</a:t>
            </a:r>
            <a:endParaRPr lang="en-US" dirty="0"/>
          </a:p>
        </p:txBody>
      </p:sp>
      <p:sp>
        <p:nvSpPr>
          <p:cNvPr id="3" name="Footer Placeholder 2"/>
          <p:cNvSpPr>
            <a:spLocks noGrp="1"/>
          </p:cNvSpPr>
          <p:nvPr>
            <p:ph type="ftr" sz="quarter" idx="3"/>
          </p:nvPr>
        </p:nvSpPr>
        <p:spPr/>
        <p:txBody>
          <a:bodyPr/>
          <a:lstStyle/>
          <a:p>
            <a:r>
              <a:rPr lang="en-US" smtClean="0"/>
              <a:t>COLLABORATE. INNOVATE. ENRICH</a:t>
            </a:r>
            <a:endParaRPr lang="en-US" dirty="0"/>
          </a:p>
        </p:txBody>
      </p:sp>
      <p:sp>
        <p:nvSpPr>
          <p:cNvPr id="65540" name="Rectangle 3"/>
          <p:cNvSpPr>
            <a:spLocks noGrp="1" noChangeArrowheads="1"/>
          </p:cNvSpPr>
          <p:nvPr>
            <p:ph sz="quarter" idx="10"/>
          </p:nvPr>
        </p:nvSpPr>
        <p:spPr/>
        <p:txBody>
          <a:bodyPr/>
          <a:lstStyle/>
          <a:p>
            <a:pPr eaLnBrk="1" hangingPunct="1"/>
            <a:r>
              <a:rPr lang="en-US" dirty="0" smtClean="0">
                <a:ea typeface="MS PGothic"/>
              </a:rPr>
              <a:t>Select DOM elements by:</a:t>
            </a:r>
          </a:p>
          <a:p>
            <a:pPr lvl="1" eaLnBrk="1" hangingPunct="1"/>
            <a:r>
              <a:rPr lang="en-US" dirty="0" smtClean="0">
                <a:ea typeface="MS PGothic"/>
              </a:rPr>
              <a:t>element (BODY, DIV, etc.)</a:t>
            </a:r>
          </a:p>
          <a:p>
            <a:pPr lvl="1"/>
            <a:r>
              <a:rPr lang="en-US" dirty="0" smtClean="0">
                <a:ea typeface="MS PGothic"/>
              </a:rPr>
              <a:t>id (id given to element, e.g. </a:t>
            </a:r>
            <a:r>
              <a:rPr lang="en-US" dirty="0" smtClean="0">
                <a:latin typeface="Courier New" panose="02070309020205020404" pitchFamily="49" charset="0"/>
                <a:ea typeface="MS PGothic"/>
                <a:cs typeface="Courier New" panose="02070309020205020404" pitchFamily="49" charset="0"/>
              </a:rPr>
              <a:t>&lt;DIV id=</a:t>
            </a:r>
            <a:r>
              <a:rPr lang="en-US" dirty="0">
                <a:latin typeface="Courier New" panose="02070309020205020404" pitchFamily="49" charset="0"/>
                <a:ea typeface="MS PGothic"/>
                <a:cs typeface="Courier New" panose="02070309020205020404" pitchFamily="49" charset="0"/>
              </a:rPr>
              <a:t>"</a:t>
            </a:r>
            <a:r>
              <a:rPr lang="en-US" dirty="0" err="1" smtClean="0">
                <a:latin typeface="Courier New" panose="02070309020205020404" pitchFamily="49" charset="0"/>
                <a:ea typeface="MS PGothic"/>
                <a:cs typeface="Courier New" panose="02070309020205020404" pitchFamily="49" charset="0"/>
              </a:rPr>
              <a:t>divid</a:t>
            </a:r>
            <a:r>
              <a:rPr lang="en-US" dirty="0">
                <a:latin typeface="Courier New" panose="02070309020205020404" pitchFamily="49" charset="0"/>
                <a:ea typeface="MS PGothic"/>
                <a:cs typeface="Courier New" panose="02070309020205020404" pitchFamily="49" charset="0"/>
              </a:rPr>
              <a:t>"</a:t>
            </a:r>
            <a:r>
              <a:rPr lang="en-US" dirty="0" smtClean="0">
                <a:latin typeface="Courier New" panose="02070309020205020404" pitchFamily="49" charset="0"/>
                <a:ea typeface="MS PGothic"/>
                <a:cs typeface="Courier New" panose="02070309020205020404" pitchFamily="49" charset="0"/>
              </a:rPr>
              <a:t>&gt;</a:t>
            </a:r>
          </a:p>
          <a:p>
            <a:pPr lvl="1"/>
            <a:r>
              <a:rPr lang="en-US" dirty="0" smtClean="0">
                <a:ea typeface="MS PGothic"/>
              </a:rPr>
              <a:t>class (class given to element, e.g. </a:t>
            </a:r>
            <a:r>
              <a:rPr lang="en-US" dirty="0" smtClean="0">
                <a:latin typeface="Courier New" panose="02070309020205020404" pitchFamily="49" charset="0"/>
                <a:ea typeface="MS PGothic"/>
                <a:cs typeface="Courier New" panose="02070309020205020404" pitchFamily="49" charset="0"/>
              </a:rPr>
              <a:t>&lt;DIV class=</a:t>
            </a:r>
            <a:r>
              <a:rPr lang="en-US" dirty="0">
                <a:latin typeface="Courier New" panose="02070309020205020404" pitchFamily="49" charset="0"/>
                <a:ea typeface="MS PGothic"/>
                <a:cs typeface="Courier New" panose="02070309020205020404" pitchFamily="49" charset="0"/>
              </a:rPr>
              <a:t>"</a:t>
            </a:r>
            <a:r>
              <a:rPr lang="en-US" dirty="0" err="1" smtClean="0">
                <a:latin typeface="Courier New" panose="02070309020205020404" pitchFamily="49" charset="0"/>
                <a:ea typeface="MS PGothic"/>
                <a:cs typeface="Courier New" panose="02070309020205020404" pitchFamily="49" charset="0"/>
              </a:rPr>
              <a:t>divclass</a:t>
            </a:r>
            <a:r>
              <a:rPr lang="en-US" dirty="0">
                <a:latin typeface="Courier New" panose="02070309020205020404" pitchFamily="49" charset="0"/>
                <a:ea typeface="MS PGothic"/>
                <a:cs typeface="Courier New" panose="02070309020205020404" pitchFamily="49" charset="0"/>
              </a:rPr>
              <a:t>"</a:t>
            </a:r>
            <a:r>
              <a:rPr lang="en-US" dirty="0" smtClean="0">
                <a:latin typeface="Courier New" panose="02070309020205020404" pitchFamily="49" charset="0"/>
                <a:ea typeface="MS PGothic"/>
                <a:cs typeface="Courier New" panose="02070309020205020404" pitchFamily="49" charset="0"/>
              </a:rPr>
              <a:t>&gt;</a:t>
            </a:r>
          </a:p>
          <a:p>
            <a:pPr eaLnBrk="1" hangingPunct="1"/>
            <a:r>
              <a:rPr lang="en-US" dirty="0" smtClean="0">
                <a:ea typeface="MS PGothic"/>
              </a:rPr>
              <a:t>Returns one or many matches from DOM</a:t>
            </a:r>
          </a:p>
        </p:txBody>
      </p:sp>
      <p:sp>
        <p:nvSpPr>
          <p:cNvPr id="7" name="Slide Number Placeholder 22"/>
          <p:cNvSpPr>
            <a:spLocks noGrp="1"/>
          </p:cNvSpPr>
          <p:nvPr>
            <p:ph type="sldNum" sz="quarter" idx="4"/>
          </p:nvPr>
        </p:nvSpPr>
        <p:spPr>
          <a:prstGeom prst="rect">
            <a:avLst/>
          </a:prstGeom>
        </p:spPr>
        <p:txBody>
          <a:bodyPr/>
          <a:lstStyle/>
          <a:p>
            <a:pPr>
              <a:defRPr/>
            </a:pPr>
            <a:fld id="{16048F3C-F633-4432-A8CD-715D6E2B4020}" type="slidenum">
              <a:rPr lang="en-US"/>
              <a:pPr>
                <a:defRPr/>
              </a:pPr>
              <a:t>121</a:t>
            </a:fld>
            <a:endParaRPr lang="en-US" dirty="0"/>
          </a:p>
        </p:txBody>
      </p:sp>
      <p:sp>
        <p:nvSpPr>
          <p:cNvPr id="65538" name="Slide Number Placeholder 22"/>
          <p:cNvSpPr txBox="1">
            <a:spLocks noGrp="1"/>
          </p:cNvSpPr>
          <p:nvPr/>
        </p:nvSpPr>
        <p:spPr bwMode="auto">
          <a:xfrm>
            <a:off x="8505825" y="6553200"/>
            <a:ext cx="501650" cy="258763"/>
          </a:xfrm>
          <a:prstGeom prst="rect">
            <a:avLst/>
          </a:prstGeom>
          <a:noFill/>
          <a:ln w="9525">
            <a:noFill/>
            <a:miter lim="800000"/>
            <a:headEnd/>
            <a:tailEnd/>
          </a:ln>
        </p:spPr>
        <p:txBody>
          <a:bodyPr/>
          <a:lstStyle/>
          <a:p>
            <a:fld id="{FD829465-9D56-4199-B0F4-B8BD7654517D}" type="slidenum">
              <a:rPr lang="en-US" sz="1000">
                <a:solidFill>
                  <a:schemeClr val="bg1"/>
                </a:solidFill>
              </a:rPr>
              <a:pPr/>
              <a:t>121</a:t>
            </a:fld>
            <a:endParaRPr lang="en-US" sz="1000">
              <a:solidFill>
                <a:schemeClr val="bg1"/>
              </a:solidFill>
            </a:endParaRPr>
          </a:p>
        </p:txBody>
      </p:sp>
      <p:sp>
        <p:nvSpPr>
          <p:cNvPr id="65541" name="Text Box 4"/>
          <p:cNvSpPr txBox="1">
            <a:spLocks noChangeArrowheads="1"/>
          </p:cNvSpPr>
          <p:nvPr/>
        </p:nvSpPr>
        <p:spPr bwMode="auto">
          <a:xfrm>
            <a:off x="461472" y="3412835"/>
            <a:ext cx="5641975" cy="2490788"/>
          </a:xfrm>
          <a:prstGeom prst="rect">
            <a:avLst/>
          </a:prstGeom>
          <a:noFill/>
          <a:ln w="25400" algn="ctr">
            <a:solidFill>
              <a:schemeClr val="tx1"/>
            </a:solidFill>
            <a:miter lim="800000"/>
            <a:headEnd/>
            <a:tailEnd/>
          </a:ln>
        </p:spPr>
        <p:txBody>
          <a:bodyPr wrap="none">
            <a:spAutoFit/>
          </a:bodyPr>
          <a:lstStyle/>
          <a:p>
            <a:r>
              <a:rPr lang="en-US" sz="1200" noProof="1">
                <a:latin typeface="Courier New" panose="02070309020205020404" pitchFamily="49" charset="0"/>
                <a:cs typeface="Courier New" panose="02070309020205020404" pitchFamily="49" charset="0"/>
              </a:rPr>
              <a:t>&lt;SCRIPT&gt;</a:t>
            </a:r>
          </a:p>
          <a:p>
            <a:r>
              <a:rPr lang="en-US" sz="1200" noProof="1">
                <a:latin typeface="Courier New" panose="02070309020205020404" pitchFamily="49" charset="0"/>
                <a:cs typeface="Courier New" panose="02070309020205020404" pitchFamily="49" charset="0"/>
              </a:rPr>
              <a:t>$(document).ready (function () {</a:t>
            </a:r>
          </a:p>
          <a:p>
            <a:r>
              <a:rPr lang="en-US" sz="1200" noProof="1">
                <a:latin typeface="Courier New" panose="02070309020205020404" pitchFamily="49" charset="0"/>
                <a:cs typeface="Courier New" panose="02070309020205020404" pitchFamily="49" charset="0"/>
              </a:rPr>
              <a:t>    </a:t>
            </a:r>
            <a:r>
              <a:rPr lang="en-US" sz="1200" noProof="1">
                <a:solidFill>
                  <a:srgbClr val="FF0000"/>
                </a:solidFill>
                <a:latin typeface="Courier New" panose="02070309020205020404" pitchFamily="49" charset="0"/>
                <a:cs typeface="Courier New" panose="02070309020205020404" pitchFamily="49" charset="0"/>
              </a:rPr>
              <a:t>$("div").</a:t>
            </a:r>
            <a:r>
              <a:rPr lang="en-US" sz="1200" noProof="1">
                <a:latin typeface="Courier New" panose="02070309020205020404" pitchFamily="49" charset="0"/>
                <a:cs typeface="Courier New" panose="02070309020205020404" pitchFamily="49" charset="0"/>
              </a:rPr>
              <a:t>text ("hello");</a:t>
            </a:r>
          </a:p>
          <a:p>
            <a:r>
              <a:rPr lang="en-US" sz="1200" noProof="1">
                <a:latin typeface="Courier New" panose="02070309020205020404" pitchFamily="49" charset="0"/>
                <a:cs typeface="Courier New" panose="02070309020205020404" pitchFamily="49" charset="0"/>
              </a:rPr>
              <a:t>    </a:t>
            </a:r>
            <a:r>
              <a:rPr lang="en-US" sz="1200" noProof="1">
                <a:solidFill>
                  <a:srgbClr val="FF0000"/>
                </a:solidFill>
                <a:latin typeface="Courier New" panose="02070309020205020404" pitchFamily="49" charset="0"/>
                <a:cs typeface="Courier New" panose="02070309020205020404" pitchFamily="49" charset="0"/>
              </a:rPr>
              <a:t>$("#divid").</a:t>
            </a:r>
            <a:r>
              <a:rPr lang="en-US" sz="1200" noProof="1">
                <a:latin typeface="Courier New" panose="02070309020205020404" pitchFamily="49" charset="0"/>
                <a:cs typeface="Courier New" panose="02070309020205020404" pitchFamily="49" charset="0"/>
              </a:rPr>
              <a:t>append ("&lt;SPAN&gt; id selector&lt;/SPAN&gt;");</a:t>
            </a:r>
          </a:p>
          <a:p>
            <a:r>
              <a:rPr lang="en-US" sz="1200" noProof="1">
                <a:latin typeface="Courier New" panose="02070309020205020404" pitchFamily="49" charset="0"/>
                <a:cs typeface="Courier New" panose="02070309020205020404" pitchFamily="49" charset="0"/>
              </a:rPr>
              <a:t>    </a:t>
            </a:r>
            <a:r>
              <a:rPr lang="en-US" sz="1200" noProof="1">
                <a:solidFill>
                  <a:srgbClr val="FF0000"/>
                </a:solidFill>
                <a:latin typeface="Courier New" panose="02070309020205020404" pitchFamily="49" charset="0"/>
                <a:cs typeface="Courier New" panose="02070309020205020404" pitchFamily="49" charset="0"/>
              </a:rPr>
              <a:t>$(".divclass").</a:t>
            </a:r>
            <a:r>
              <a:rPr lang="en-US" sz="1200" noProof="1">
                <a:latin typeface="Courier New" panose="02070309020205020404" pitchFamily="49" charset="0"/>
                <a:cs typeface="Courier New" panose="02070309020205020404" pitchFamily="49" charset="0"/>
              </a:rPr>
              <a:t>append ("&lt;SPAN&gt; class selector&lt;/SPAN&gt;");</a:t>
            </a:r>
          </a:p>
          <a:p>
            <a:r>
              <a:rPr lang="en-US" sz="1200" noProof="1">
                <a:latin typeface="Courier New" panose="02070309020205020404" pitchFamily="49" charset="0"/>
                <a:cs typeface="Courier New" panose="02070309020205020404" pitchFamily="49" charset="0"/>
              </a:rPr>
              <a:t>});</a:t>
            </a:r>
          </a:p>
          <a:p>
            <a:r>
              <a:rPr lang="en-US" sz="1200" noProof="1">
                <a:latin typeface="Courier New" panose="02070309020205020404" pitchFamily="49" charset="0"/>
                <a:cs typeface="Courier New" panose="02070309020205020404" pitchFamily="49" charset="0"/>
              </a:rPr>
              <a:t>&lt;/SCRIPT&gt;</a:t>
            </a:r>
          </a:p>
          <a:p>
            <a:r>
              <a:rPr lang="en-US" sz="1200" noProof="1">
                <a:latin typeface="Courier New" panose="02070309020205020404" pitchFamily="49" charset="0"/>
                <a:cs typeface="Courier New" panose="02070309020205020404" pitchFamily="49" charset="0"/>
              </a:rPr>
              <a:t>&lt;/HEAD&gt;</a:t>
            </a:r>
          </a:p>
          <a:p>
            <a:r>
              <a:rPr lang="en-US" sz="1200" noProof="1">
                <a:latin typeface="Courier New" panose="02070309020205020404" pitchFamily="49" charset="0"/>
                <a:cs typeface="Courier New" panose="02070309020205020404" pitchFamily="49" charset="0"/>
              </a:rPr>
              <a:t>&lt;BODY&gt;</a:t>
            </a:r>
          </a:p>
          <a:p>
            <a:r>
              <a:rPr lang="en-US" sz="1200" noProof="1" smtClean="0">
                <a:latin typeface="Courier New" panose="02070309020205020404" pitchFamily="49" charset="0"/>
                <a:cs typeface="Courier New" panose="02070309020205020404" pitchFamily="49" charset="0"/>
              </a:rPr>
              <a:t>    </a:t>
            </a:r>
            <a:r>
              <a:rPr lang="en-US" sz="1200" noProof="1" smtClean="0">
                <a:effectLst>
                  <a:glow rad="228600">
                    <a:schemeClr val="accent4">
                      <a:satMod val="175000"/>
                      <a:alpha val="40000"/>
                    </a:schemeClr>
                  </a:glow>
                </a:effectLst>
                <a:latin typeface="Courier New" panose="02070309020205020404" pitchFamily="49" charset="0"/>
                <a:cs typeface="Courier New" panose="02070309020205020404" pitchFamily="49" charset="0"/>
              </a:rPr>
              <a:t>&lt;</a:t>
            </a:r>
            <a:r>
              <a:rPr lang="en-US" sz="1200" noProof="1">
                <a:effectLst>
                  <a:glow rad="228600">
                    <a:schemeClr val="accent4">
                      <a:satMod val="175000"/>
                      <a:alpha val="40000"/>
                    </a:schemeClr>
                  </a:glow>
                </a:effectLst>
                <a:latin typeface="Courier New" panose="02070309020205020404" pitchFamily="49" charset="0"/>
                <a:cs typeface="Courier New" panose="02070309020205020404" pitchFamily="49" charset="0"/>
              </a:rPr>
              <a:t>DIV&gt;&lt;/DIV&gt;</a:t>
            </a:r>
          </a:p>
          <a:p>
            <a:r>
              <a:rPr lang="en-US" sz="1200" noProof="1" smtClean="0">
                <a:effectLst>
                  <a:glow rad="228600">
                    <a:schemeClr val="accent4">
                      <a:satMod val="175000"/>
                      <a:alpha val="40000"/>
                    </a:schemeClr>
                  </a:glow>
                </a:effectLst>
                <a:latin typeface="Courier New" panose="02070309020205020404" pitchFamily="49" charset="0"/>
                <a:cs typeface="Courier New" panose="02070309020205020404" pitchFamily="49" charset="0"/>
              </a:rPr>
              <a:t>    &lt;</a:t>
            </a:r>
            <a:r>
              <a:rPr lang="en-US" sz="1200" noProof="1">
                <a:effectLst>
                  <a:glow rad="228600">
                    <a:schemeClr val="accent4">
                      <a:satMod val="175000"/>
                      <a:alpha val="40000"/>
                    </a:schemeClr>
                  </a:glow>
                </a:effectLst>
                <a:latin typeface="Courier New" panose="02070309020205020404" pitchFamily="49" charset="0"/>
                <a:cs typeface="Courier New" panose="02070309020205020404" pitchFamily="49" charset="0"/>
              </a:rPr>
              <a:t>DIV id="divid"&gt;&lt;/DIV&gt;</a:t>
            </a:r>
          </a:p>
          <a:p>
            <a:r>
              <a:rPr lang="en-US" sz="1200" noProof="1" smtClean="0">
                <a:effectLst>
                  <a:glow rad="228600">
                    <a:schemeClr val="accent4">
                      <a:satMod val="175000"/>
                      <a:alpha val="40000"/>
                    </a:schemeClr>
                  </a:glow>
                </a:effectLst>
                <a:latin typeface="Courier New" panose="02070309020205020404" pitchFamily="49" charset="0"/>
                <a:cs typeface="Courier New" panose="02070309020205020404" pitchFamily="49" charset="0"/>
              </a:rPr>
              <a:t>    &lt;</a:t>
            </a:r>
            <a:r>
              <a:rPr lang="en-US" sz="1200" noProof="1">
                <a:effectLst>
                  <a:glow rad="228600">
                    <a:schemeClr val="accent4">
                      <a:satMod val="175000"/>
                      <a:alpha val="40000"/>
                    </a:schemeClr>
                  </a:glow>
                </a:effectLst>
                <a:latin typeface="Courier New" panose="02070309020205020404" pitchFamily="49" charset="0"/>
                <a:cs typeface="Courier New" panose="02070309020205020404" pitchFamily="49" charset="0"/>
              </a:rPr>
              <a:t>DIV class="divclass"&gt;&lt;/DIV&gt;</a:t>
            </a:r>
          </a:p>
          <a:p>
            <a:r>
              <a:rPr lang="en-US" sz="1200" noProof="1">
                <a:latin typeface="Courier New" panose="02070309020205020404" pitchFamily="49" charset="0"/>
                <a:cs typeface="Courier New" panose="02070309020205020404" pitchFamily="49" charset="0"/>
              </a:rPr>
              <a:t>&lt;/BODY&gt;</a:t>
            </a:r>
            <a:endParaRPr lang="en-US" sz="1200" dirty="0">
              <a:latin typeface="Courier New" panose="02070309020205020404" pitchFamily="49" charset="0"/>
              <a:cs typeface="Courier New" panose="02070309020205020404" pitchFamily="49" charset="0"/>
            </a:endParaRPr>
          </a:p>
        </p:txBody>
      </p:sp>
      <p:pic>
        <p:nvPicPr>
          <p:cNvPr id="65542" name="Picture 5" descr="jq-02"/>
          <p:cNvPicPr>
            <a:picLocks noChangeAspect="1" noChangeArrowheads="1"/>
          </p:cNvPicPr>
          <p:nvPr/>
        </p:nvPicPr>
        <p:blipFill>
          <a:blip r:embed="rId2" cstate="print"/>
          <a:srcRect/>
          <a:stretch>
            <a:fillRect/>
          </a:stretch>
        </p:blipFill>
        <p:spPr bwMode="auto">
          <a:xfrm>
            <a:off x="6609480" y="2785344"/>
            <a:ext cx="2208213" cy="34861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59389795"/>
      </p:ext>
    </p:extLst>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22"/>
          <p:cNvSpPr>
            <a:spLocks noGrp="1"/>
          </p:cNvSpPr>
          <p:nvPr>
            <p:ph type="sldNum" sz="quarter" idx="10"/>
          </p:nvPr>
        </p:nvSpPr>
        <p:spPr>
          <a:prstGeom prst="rect">
            <a:avLst/>
          </a:prstGeom>
        </p:spPr>
        <p:txBody>
          <a:bodyPr/>
          <a:lstStyle/>
          <a:p>
            <a:pPr>
              <a:defRPr/>
            </a:pPr>
            <a:fld id="{81ED5C70-69D5-4469-992E-2784942A80CA}" type="slidenum">
              <a:rPr lang="en-US"/>
              <a:pPr>
                <a:defRPr/>
              </a:pPr>
              <a:t>122</a:t>
            </a:fld>
            <a:endParaRPr lang="en-US" dirty="0"/>
          </a:p>
        </p:txBody>
      </p:sp>
      <p:sp>
        <p:nvSpPr>
          <p:cNvPr id="66564" name="Rectangle 2"/>
          <p:cNvSpPr>
            <a:spLocks noGrp="1" noChangeArrowheads="1"/>
          </p:cNvSpPr>
          <p:nvPr>
            <p:ph type="title"/>
          </p:nvPr>
        </p:nvSpPr>
        <p:spPr/>
        <p:txBody>
          <a:bodyPr/>
          <a:lstStyle/>
          <a:p>
            <a:pPr eaLnBrk="1" hangingPunct="1"/>
            <a:r>
              <a:rPr lang="en-US" dirty="0" err="1" smtClean="0">
                <a:ea typeface="MS PGothic"/>
              </a:rPr>
              <a:t>jQuery</a:t>
            </a:r>
            <a:r>
              <a:rPr lang="en-US" dirty="0" smtClean="0">
                <a:ea typeface="MS PGothic"/>
              </a:rPr>
              <a:t> Selectors - Advanced</a:t>
            </a:r>
          </a:p>
        </p:txBody>
      </p:sp>
      <p:sp>
        <p:nvSpPr>
          <p:cNvPr id="2" name="Date Placeholder 1"/>
          <p:cNvSpPr>
            <a:spLocks noGrp="1"/>
          </p:cNvSpPr>
          <p:nvPr>
            <p:ph type="dt" sz="half" idx="2"/>
          </p:nvPr>
        </p:nvSpPr>
        <p:spPr/>
        <p:txBody>
          <a:bodyPr/>
          <a:lstStyle/>
          <a:p>
            <a:r>
              <a:rPr lang="en-US" smtClean="0"/>
              <a:t>SWPC</a:t>
            </a:r>
            <a:endParaRPr lang="en-US" dirty="0"/>
          </a:p>
        </p:txBody>
      </p:sp>
      <p:sp>
        <p:nvSpPr>
          <p:cNvPr id="3" name="Footer Placeholder 2"/>
          <p:cNvSpPr>
            <a:spLocks noGrp="1"/>
          </p:cNvSpPr>
          <p:nvPr>
            <p:ph type="ftr" sz="quarter" idx="3"/>
          </p:nvPr>
        </p:nvSpPr>
        <p:spPr/>
        <p:txBody>
          <a:bodyPr/>
          <a:lstStyle/>
          <a:p>
            <a:r>
              <a:rPr lang="en-US" smtClean="0"/>
              <a:t>COLLABORATE. INNOVATE. ENRICH</a:t>
            </a:r>
            <a:endParaRPr lang="en-US" dirty="0"/>
          </a:p>
        </p:txBody>
      </p:sp>
      <p:sp>
        <p:nvSpPr>
          <p:cNvPr id="66562" name="Slide Number Placeholder 22"/>
          <p:cNvSpPr txBox="1">
            <a:spLocks noGrp="1"/>
          </p:cNvSpPr>
          <p:nvPr/>
        </p:nvSpPr>
        <p:spPr bwMode="auto">
          <a:xfrm>
            <a:off x="8505825" y="6553200"/>
            <a:ext cx="501650" cy="258763"/>
          </a:xfrm>
          <a:prstGeom prst="rect">
            <a:avLst/>
          </a:prstGeom>
          <a:noFill/>
          <a:ln w="9525">
            <a:noFill/>
            <a:miter lim="800000"/>
            <a:headEnd/>
            <a:tailEnd/>
          </a:ln>
        </p:spPr>
        <p:txBody>
          <a:bodyPr/>
          <a:lstStyle/>
          <a:p>
            <a:fld id="{F3D6D12F-556B-474E-B72D-F804D579AF0E}" type="slidenum">
              <a:rPr lang="en-US" sz="1000">
                <a:solidFill>
                  <a:schemeClr val="bg1"/>
                </a:solidFill>
              </a:rPr>
              <a:pPr/>
              <a:t>122</a:t>
            </a:fld>
            <a:endParaRPr lang="en-US" sz="1000">
              <a:solidFill>
                <a:schemeClr val="bg1"/>
              </a:solidFill>
            </a:endParaRPr>
          </a:p>
        </p:txBody>
      </p:sp>
      <p:sp>
        <p:nvSpPr>
          <p:cNvPr id="66563" name="Text Box 5"/>
          <p:cNvSpPr txBox="1">
            <a:spLocks noChangeArrowheads="1"/>
          </p:cNvSpPr>
          <p:nvPr/>
        </p:nvSpPr>
        <p:spPr bwMode="auto">
          <a:xfrm>
            <a:off x="463056" y="1343920"/>
            <a:ext cx="6562725" cy="2855912"/>
          </a:xfrm>
          <a:prstGeom prst="rect">
            <a:avLst/>
          </a:prstGeom>
          <a:noFill/>
          <a:ln w="25400" algn="ctr">
            <a:solidFill>
              <a:schemeClr val="tx1"/>
            </a:solidFill>
            <a:miter lim="800000"/>
            <a:headEnd/>
            <a:tailEnd/>
          </a:ln>
        </p:spPr>
        <p:txBody>
          <a:bodyPr wrap="none">
            <a:spAutoFit/>
          </a:bodyPr>
          <a:lstStyle/>
          <a:p>
            <a:r>
              <a:rPr lang="en-US" sz="1200" noProof="1">
                <a:latin typeface="Courier New" panose="02070309020205020404" pitchFamily="49" charset="0"/>
                <a:cs typeface="Courier New" panose="02070309020205020404" pitchFamily="49" charset="0"/>
              </a:rPr>
              <a:t>&lt;SCRIPT&gt;</a:t>
            </a:r>
          </a:p>
          <a:p>
            <a:r>
              <a:rPr lang="en-US" sz="1200" noProof="1">
                <a:latin typeface="Courier New" panose="02070309020205020404" pitchFamily="49" charset="0"/>
                <a:cs typeface="Courier New" panose="02070309020205020404" pitchFamily="49" charset="0"/>
              </a:rPr>
              <a:t>$(document).ready (function () {</a:t>
            </a:r>
          </a:p>
          <a:p>
            <a:r>
              <a:rPr lang="en-US" sz="1200" noProof="1">
                <a:latin typeface="Courier New" panose="02070309020205020404" pitchFamily="49" charset="0"/>
                <a:cs typeface="Courier New" panose="02070309020205020404" pitchFamily="49" charset="0"/>
              </a:rPr>
              <a:t>    </a:t>
            </a:r>
            <a:r>
              <a:rPr lang="en-US" sz="1200" noProof="1">
                <a:solidFill>
                  <a:srgbClr val="FF0000"/>
                </a:solidFill>
                <a:latin typeface="Courier New" panose="02070309020205020404" pitchFamily="49" charset="0"/>
                <a:cs typeface="Courier New" panose="02070309020205020404" pitchFamily="49" charset="0"/>
              </a:rPr>
              <a:t>$("[title]").</a:t>
            </a:r>
            <a:r>
              <a:rPr lang="en-US" sz="1200" noProof="1">
                <a:latin typeface="Courier New" panose="02070309020205020404" pitchFamily="49" charset="0"/>
                <a:cs typeface="Courier New" panose="02070309020205020404" pitchFamily="49" charset="0"/>
              </a:rPr>
              <a:t>text ("jQuery - the best thing since sliced bread");</a:t>
            </a:r>
          </a:p>
          <a:p>
            <a:r>
              <a:rPr lang="en-US" sz="1200" noProof="1">
                <a:latin typeface="Courier New" panose="02070309020205020404" pitchFamily="49" charset="0"/>
                <a:cs typeface="Courier New" panose="02070309020205020404" pitchFamily="49" charset="0"/>
              </a:rPr>
              <a:t>    </a:t>
            </a:r>
            <a:r>
              <a:rPr lang="en-US" sz="1200" noProof="1">
                <a:solidFill>
                  <a:srgbClr val="FF0000"/>
                </a:solidFill>
                <a:latin typeface="Courier New" panose="02070309020205020404" pitchFamily="49" charset="0"/>
                <a:cs typeface="Courier New" panose="02070309020205020404" pitchFamily="49" charset="0"/>
              </a:rPr>
              <a:t>$("[footer='copyright']").</a:t>
            </a:r>
            <a:r>
              <a:rPr lang="en-US" sz="1200" noProof="1">
                <a:latin typeface="Courier New" panose="02070309020205020404" pitchFamily="49" charset="0"/>
                <a:cs typeface="Courier New" panose="02070309020205020404" pitchFamily="49" charset="0"/>
              </a:rPr>
              <a:t>text ("Copyright: Peter Jensen");</a:t>
            </a:r>
          </a:p>
          <a:p>
            <a:r>
              <a:rPr lang="en-US" sz="1200" noProof="1">
                <a:latin typeface="Courier New" panose="02070309020205020404" pitchFamily="49" charset="0"/>
                <a:cs typeface="Courier New" panose="02070309020205020404" pitchFamily="49" charset="0"/>
              </a:rPr>
              <a:t>    </a:t>
            </a:r>
            <a:r>
              <a:rPr lang="en-US" sz="1200" noProof="1">
                <a:solidFill>
                  <a:srgbClr val="FF0000"/>
                </a:solidFill>
                <a:latin typeface="Courier New" panose="02070309020205020404" pitchFamily="49" charset="0"/>
                <a:cs typeface="Courier New" panose="02070309020205020404" pitchFamily="49" charset="0"/>
              </a:rPr>
              <a:t>$("[footer='page_number']").</a:t>
            </a:r>
            <a:r>
              <a:rPr lang="en-US" sz="1200" noProof="1">
                <a:latin typeface="Courier New" panose="02070309020205020404" pitchFamily="49" charset="0"/>
                <a:cs typeface="Courier New" panose="02070309020205020404" pitchFamily="49" charset="0"/>
              </a:rPr>
              <a:t>text ("Page 1");</a:t>
            </a:r>
          </a:p>
          <a:p>
            <a:r>
              <a:rPr lang="en-US" sz="1200" noProof="1">
                <a:latin typeface="Courier New" panose="02070309020205020404" pitchFamily="49" charset="0"/>
                <a:cs typeface="Courier New" panose="02070309020205020404" pitchFamily="49" charset="0"/>
              </a:rPr>
              <a:t>});</a:t>
            </a:r>
          </a:p>
          <a:p>
            <a:r>
              <a:rPr lang="en-US" sz="1200" noProof="1">
                <a:latin typeface="Courier New" panose="02070309020205020404" pitchFamily="49" charset="0"/>
                <a:cs typeface="Courier New" panose="02070309020205020404" pitchFamily="49" charset="0"/>
              </a:rPr>
              <a:t>&lt;/SCRIPT&gt;</a:t>
            </a:r>
          </a:p>
          <a:p>
            <a:r>
              <a:rPr lang="en-US" sz="1200" noProof="1">
                <a:latin typeface="Courier New" panose="02070309020205020404" pitchFamily="49" charset="0"/>
                <a:cs typeface="Courier New" panose="02070309020205020404" pitchFamily="49" charset="0"/>
              </a:rPr>
              <a:t>&lt;/HEAD&gt;</a:t>
            </a:r>
          </a:p>
          <a:p>
            <a:r>
              <a:rPr lang="en-US" sz="1200" noProof="1">
                <a:latin typeface="Courier New" panose="02070309020205020404" pitchFamily="49" charset="0"/>
                <a:cs typeface="Courier New" panose="02070309020205020404" pitchFamily="49" charset="0"/>
              </a:rPr>
              <a:t>&lt;BODY&gt;</a:t>
            </a:r>
          </a:p>
          <a:p>
            <a:r>
              <a:rPr lang="en-US" sz="1200" noProof="1" smtClean="0">
                <a:latin typeface="Courier New" panose="02070309020205020404" pitchFamily="49" charset="0"/>
                <a:cs typeface="Courier New" panose="02070309020205020404" pitchFamily="49" charset="0"/>
              </a:rPr>
              <a:t>    </a:t>
            </a:r>
            <a:r>
              <a:rPr lang="en-US" sz="1200" noProof="1" smtClean="0">
                <a:effectLst>
                  <a:glow rad="228600">
                    <a:schemeClr val="accent4">
                      <a:satMod val="175000"/>
                      <a:alpha val="40000"/>
                    </a:schemeClr>
                  </a:glow>
                </a:effectLst>
                <a:latin typeface="Courier New" panose="02070309020205020404" pitchFamily="49" charset="0"/>
                <a:cs typeface="Courier New" panose="02070309020205020404" pitchFamily="49" charset="0"/>
              </a:rPr>
              <a:t>&lt;</a:t>
            </a:r>
            <a:r>
              <a:rPr lang="en-US" sz="1200" noProof="1">
                <a:effectLst>
                  <a:glow rad="228600">
                    <a:schemeClr val="accent4">
                      <a:satMod val="175000"/>
                      <a:alpha val="40000"/>
                    </a:schemeClr>
                  </a:glow>
                </a:effectLst>
                <a:latin typeface="Courier New" panose="02070309020205020404" pitchFamily="49" charset="0"/>
                <a:cs typeface="Courier New" panose="02070309020205020404" pitchFamily="49" charset="0"/>
              </a:rPr>
              <a:t>DIV title&gt;&lt;/DIV&gt;</a:t>
            </a:r>
          </a:p>
          <a:p>
            <a:r>
              <a:rPr lang="en-US" sz="1200" noProof="1" smtClean="0">
                <a:effectLst>
                  <a:glow rad="228600">
                    <a:schemeClr val="accent4">
                      <a:satMod val="175000"/>
                      <a:alpha val="40000"/>
                    </a:schemeClr>
                  </a:glow>
                </a:effectLst>
                <a:latin typeface="Courier New" panose="02070309020205020404" pitchFamily="49" charset="0"/>
                <a:cs typeface="Courier New" panose="02070309020205020404" pitchFamily="49" charset="0"/>
              </a:rPr>
              <a:t>    &lt;</a:t>
            </a:r>
            <a:r>
              <a:rPr lang="en-US" sz="1200" noProof="1">
                <a:effectLst>
                  <a:glow rad="228600">
                    <a:schemeClr val="accent4">
                      <a:satMod val="175000"/>
                      <a:alpha val="40000"/>
                    </a:schemeClr>
                  </a:glow>
                </a:effectLst>
                <a:latin typeface="Courier New" panose="02070309020205020404" pitchFamily="49" charset="0"/>
                <a:cs typeface="Courier New" panose="02070309020205020404" pitchFamily="49" charset="0"/>
              </a:rPr>
              <a:t>DIV content&gt;&lt;/DIV&gt;</a:t>
            </a:r>
          </a:p>
          <a:p>
            <a:r>
              <a:rPr lang="en-US" sz="1200" noProof="1" smtClean="0">
                <a:effectLst>
                  <a:glow rad="228600">
                    <a:schemeClr val="accent4">
                      <a:satMod val="175000"/>
                      <a:alpha val="40000"/>
                    </a:schemeClr>
                  </a:glow>
                </a:effectLst>
                <a:latin typeface="Courier New" panose="02070309020205020404" pitchFamily="49" charset="0"/>
                <a:cs typeface="Courier New" panose="02070309020205020404" pitchFamily="49" charset="0"/>
              </a:rPr>
              <a:t>    &lt;</a:t>
            </a:r>
            <a:r>
              <a:rPr lang="en-US" sz="1200" noProof="1">
                <a:effectLst>
                  <a:glow rad="228600">
                    <a:schemeClr val="accent4">
                      <a:satMod val="175000"/>
                      <a:alpha val="40000"/>
                    </a:schemeClr>
                  </a:glow>
                </a:effectLst>
                <a:latin typeface="Courier New" panose="02070309020205020404" pitchFamily="49" charset="0"/>
                <a:cs typeface="Courier New" panose="02070309020205020404" pitchFamily="49" charset="0"/>
              </a:rPr>
              <a:t>DIV footer="copyright"&gt;&lt;/DIV&gt;</a:t>
            </a:r>
          </a:p>
          <a:p>
            <a:r>
              <a:rPr lang="en-US" sz="1200" noProof="1" smtClean="0">
                <a:effectLst>
                  <a:glow rad="228600">
                    <a:schemeClr val="accent4">
                      <a:satMod val="175000"/>
                      <a:alpha val="40000"/>
                    </a:schemeClr>
                  </a:glow>
                </a:effectLst>
                <a:latin typeface="Courier New" panose="02070309020205020404" pitchFamily="49" charset="0"/>
                <a:cs typeface="Courier New" panose="02070309020205020404" pitchFamily="49" charset="0"/>
              </a:rPr>
              <a:t>    &lt;</a:t>
            </a:r>
            <a:r>
              <a:rPr lang="en-US" sz="1200" noProof="1">
                <a:effectLst>
                  <a:glow rad="228600">
                    <a:schemeClr val="accent4">
                      <a:satMod val="175000"/>
                      <a:alpha val="40000"/>
                    </a:schemeClr>
                  </a:glow>
                </a:effectLst>
                <a:latin typeface="Courier New" panose="02070309020205020404" pitchFamily="49" charset="0"/>
                <a:cs typeface="Courier New" panose="02070309020205020404" pitchFamily="49" charset="0"/>
              </a:rPr>
              <a:t>DIV footer="page_number"&gt;&lt;/DIV&gt;</a:t>
            </a:r>
          </a:p>
          <a:p>
            <a:r>
              <a:rPr lang="en-US" sz="1200" noProof="1">
                <a:latin typeface="Courier New" panose="02070309020205020404" pitchFamily="49" charset="0"/>
                <a:cs typeface="Courier New" panose="02070309020205020404" pitchFamily="49" charset="0"/>
              </a:rPr>
              <a:t>&lt;/BODY&gt;</a:t>
            </a:r>
          </a:p>
          <a:p>
            <a:endParaRPr lang="en-US" sz="1200" dirty="0">
              <a:latin typeface="Courier New" panose="02070309020205020404" pitchFamily="49" charset="0"/>
              <a:cs typeface="Courier New" panose="02070309020205020404" pitchFamily="49" charset="0"/>
            </a:endParaRPr>
          </a:p>
        </p:txBody>
      </p:sp>
      <p:pic>
        <p:nvPicPr>
          <p:cNvPr id="66566" name="Picture 4" descr="jq-03"/>
          <p:cNvPicPr>
            <a:picLocks noChangeAspect="1" noChangeArrowheads="1"/>
          </p:cNvPicPr>
          <p:nvPr/>
        </p:nvPicPr>
        <p:blipFill>
          <a:blip r:embed="rId2" cstate="print"/>
          <a:srcRect/>
          <a:stretch>
            <a:fillRect/>
          </a:stretch>
        </p:blipFill>
        <p:spPr bwMode="auto">
          <a:xfrm>
            <a:off x="3976621" y="2454070"/>
            <a:ext cx="4884737" cy="36242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74222120"/>
      </p:ext>
    </p:extLst>
  </p:cSld>
  <p:clrMapOvr>
    <a:masterClrMapping/>
  </p:clrMapOv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2"/>
          <p:cNvSpPr>
            <a:spLocks noGrp="1" noChangeArrowheads="1"/>
          </p:cNvSpPr>
          <p:nvPr>
            <p:ph type="title"/>
          </p:nvPr>
        </p:nvSpPr>
        <p:spPr/>
        <p:txBody>
          <a:bodyPr/>
          <a:lstStyle/>
          <a:p>
            <a:pPr eaLnBrk="1" hangingPunct="1"/>
            <a:r>
              <a:rPr lang="en-US" dirty="0" err="1" smtClean="0">
                <a:ea typeface="MS PGothic"/>
              </a:rPr>
              <a:t>jQuery</a:t>
            </a:r>
            <a:r>
              <a:rPr lang="en-US" dirty="0" smtClean="0">
                <a:ea typeface="MS PGothic"/>
              </a:rPr>
              <a:t> Animation Effects</a:t>
            </a:r>
          </a:p>
        </p:txBody>
      </p:sp>
      <p:sp>
        <p:nvSpPr>
          <p:cNvPr id="2" name="Date Placeholder 1"/>
          <p:cNvSpPr>
            <a:spLocks noGrp="1"/>
          </p:cNvSpPr>
          <p:nvPr>
            <p:ph type="dt" sz="half" idx="2"/>
          </p:nvPr>
        </p:nvSpPr>
        <p:spPr/>
        <p:txBody>
          <a:bodyPr/>
          <a:lstStyle/>
          <a:p>
            <a:r>
              <a:rPr lang="en-US" smtClean="0"/>
              <a:t>SWPC</a:t>
            </a:r>
            <a:endParaRPr lang="en-US" dirty="0"/>
          </a:p>
        </p:txBody>
      </p:sp>
      <p:sp>
        <p:nvSpPr>
          <p:cNvPr id="3" name="Footer Placeholder 2"/>
          <p:cNvSpPr>
            <a:spLocks noGrp="1"/>
          </p:cNvSpPr>
          <p:nvPr>
            <p:ph type="ftr" sz="quarter" idx="3"/>
          </p:nvPr>
        </p:nvSpPr>
        <p:spPr/>
        <p:txBody>
          <a:bodyPr/>
          <a:lstStyle/>
          <a:p>
            <a:r>
              <a:rPr lang="en-US" smtClean="0"/>
              <a:t>COLLABORATE. INNOVATE. ENRICH</a:t>
            </a:r>
            <a:endParaRPr lang="en-US" dirty="0"/>
          </a:p>
        </p:txBody>
      </p:sp>
      <p:sp>
        <p:nvSpPr>
          <p:cNvPr id="67588" name="Rectangle 3"/>
          <p:cNvSpPr>
            <a:spLocks noGrp="1" noChangeArrowheads="1"/>
          </p:cNvSpPr>
          <p:nvPr>
            <p:ph sz="quarter" idx="10"/>
          </p:nvPr>
        </p:nvSpPr>
        <p:spPr/>
        <p:txBody>
          <a:bodyPr/>
          <a:lstStyle/>
          <a:p>
            <a:pPr eaLnBrk="1" hangingPunct="1"/>
            <a:r>
              <a:rPr lang="en-US" dirty="0" smtClean="0">
                <a:ea typeface="MS PGothic"/>
              </a:rPr>
              <a:t>Control animated behaviors</a:t>
            </a:r>
          </a:p>
          <a:p>
            <a:pPr lvl="1" eaLnBrk="1" hangingPunct="1"/>
            <a:r>
              <a:rPr lang="en-US" dirty="0" smtClean="0">
                <a:ea typeface="MS PGothic"/>
              </a:rPr>
              <a:t>Fading:  </a:t>
            </a:r>
            <a:r>
              <a:rPr lang="en-US" dirty="0" smtClean="0">
                <a:latin typeface="Courier New" panose="02070309020205020404" pitchFamily="49" charset="0"/>
                <a:ea typeface="MS PGothic"/>
                <a:cs typeface="Courier New" panose="02070309020205020404" pitchFamily="49" charset="0"/>
              </a:rPr>
              <a:t>.</a:t>
            </a:r>
            <a:r>
              <a:rPr lang="en-US" dirty="0" err="1" smtClean="0">
                <a:latin typeface="Courier New" panose="02070309020205020404" pitchFamily="49" charset="0"/>
                <a:ea typeface="MS PGothic"/>
                <a:cs typeface="Courier New" panose="02070309020205020404" pitchFamily="49" charset="0"/>
              </a:rPr>
              <a:t>fadeIn</a:t>
            </a:r>
            <a:r>
              <a:rPr lang="en-US" dirty="0" smtClean="0">
                <a:latin typeface="Courier New" panose="02070309020205020404" pitchFamily="49" charset="0"/>
                <a:ea typeface="MS PGothic"/>
                <a:cs typeface="Courier New" panose="02070309020205020404" pitchFamily="49" charset="0"/>
              </a:rPr>
              <a:t>(), .</a:t>
            </a:r>
            <a:r>
              <a:rPr lang="en-US" dirty="0" err="1" smtClean="0">
                <a:latin typeface="Courier New" panose="02070309020205020404" pitchFamily="49" charset="0"/>
                <a:ea typeface="MS PGothic"/>
                <a:cs typeface="Courier New" panose="02070309020205020404" pitchFamily="49" charset="0"/>
              </a:rPr>
              <a:t>fadeOut</a:t>
            </a:r>
            <a:r>
              <a:rPr lang="en-US" dirty="0" smtClean="0">
                <a:latin typeface="Courier New" panose="02070309020205020404" pitchFamily="49" charset="0"/>
                <a:ea typeface="MS PGothic"/>
                <a:cs typeface="Courier New" panose="02070309020205020404" pitchFamily="49" charset="0"/>
              </a:rPr>
              <a:t>(), .</a:t>
            </a:r>
            <a:r>
              <a:rPr lang="en-US" dirty="0" err="1" smtClean="0">
                <a:latin typeface="Courier New" panose="02070309020205020404" pitchFamily="49" charset="0"/>
                <a:ea typeface="MS PGothic"/>
                <a:cs typeface="Courier New" panose="02070309020205020404" pitchFamily="49" charset="0"/>
              </a:rPr>
              <a:t>fadeTo</a:t>
            </a:r>
            <a:r>
              <a:rPr lang="en-US" dirty="0" smtClean="0">
                <a:latin typeface="Courier New" panose="02070309020205020404" pitchFamily="49" charset="0"/>
                <a:ea typeface="MS PGothic"/>
                <a:cs typeface="Courier New" panose="02070309020205020404" pitchFamily="49" charset="0"/>
              </a:rPr>
              <a:t>()</a:t>
            </a:r>
          </a:p>
          <a:p>
            <a:pPr lvl="1" eaLnBrk="1" hangingPunct="1"/>
            <a:r>
              <a:rPr lang="en-US" dirty="0" smtClean="0">
                <a:ea typeface="MS PGothic"/>
              </a:rPr>
              <a:t>Sliding:  </a:t>
            </a:r>
            <a:r>
              <a:rPr lang="en-US" dirty="0" smtClean="0">
                <a:latin typeface="Courier New" panose="02070309020205020404" pitchFamily="49" charset="0"/>
                <a:ea typeface="MS PGothic"/>
                <a:cs typeface="Courier New" panose="02070309020205020404" pitchFamily="49" charset="0"/>
              </a:rPr>
              <a:t>.</a:t>
            </a:r>
            <a:r>
              <a:rPr lang="en-US" dirty="0" err="1" smtClean="0">
                <a:latin typeface="Courier New" panose="02070309020205020404" pitchFamily="49" charset="0"/>
                <a:ea typeface="MS PGothic"/>
                <a:cs typeface="Courier New" panose="02070309020205020404" pitchFamily="49" charset="0"/>
              </a:rPr>
              <a:t>slideDown</a:t>
            </a:r>
            <a:r>
              <a:rPr lang="en-US" dirty="0" smtClean="0">
                <a:latin typeface="Courier New" panose="02070309020205020404" pitchFamily="49" charset="0"/>
                <a:ea typeface="MS PGothic"/>
                <a:cs typeface="Courier New" panose="02070309020205020404" pitchFamily="49" charset="0"/>
              </a:rPr>
              <a:t>(), .</a:t>
            </a:r>
            <a:r>
              <a:rPr lang="en-US" dirty="0" err="1" smtClean="0">
                <a:latin typeface="Courier New" panose="02070309020205020404" pitchFamily="49" charset="0"/>
                <a:ea typeface="MS PGothic"/>
                <a:cs typeface="Courier New" panose="02070309020205020404" pitchFamily="49" charset="0"/>
              </a:rPr>
              <a:t>slideUp</a:t>
            </a:r>
            <a:r>
              <a:rPr lang="en-US" dirty="0" smtClean="0">
                <a:latin typeface="Courier New" panose="02070309020205020404" pitchFamily="49" charset="0"/>
                <a:ea typeface="MS PGothic"/>
                <a:cs typeface="Courier New" panose="02070309020205020404" pitchFamily="49" charset="0"/>
              </a:rPr>
              <a:t>(), ...</a:t>
            </a:r>
          </a:p>
          <a:p>
            <a:pPr lvl="1" eaLnBrk="1" hangingPunct="1"/>
            <a:r>
              <a:rPr lang="en-US" dirty="0" smtClean="0">
                <a:ea typeface="MS PGothic"/>
              </a:rPr>
              <a:t>Custom: </a:t>
            </a:r>
            <a:r>
              <a:rPr lang="en-US" dirty="0" smtClean="0">
                <a:latin typeface="Courier New" panose="02070309020205020404" pitchFamily="49" charset="0"/>
                <a:ea typeface="MS PGothic"/>
                <a:cs typeface="Courier New" panose="02070309020205020404" pitchFamily="49" charset="0"/>
              </a:rPr>
              <a:t>.animate()</a:t>
            </a:r>
            <a:r>
              <a:rPr lang="en-US" dirty="0" smtClean="0">
                <a:ea typeface="MS PGothic"/>
              </a:rPr>
              <a:t> </a:t>
            </a:r>
            <a:r>
              <a:rPr lang="en-US" dirty="0" smtClean="0">
                <a:ea typeface="MS PGothic"/>
                <a:sym typeface="Wingdings" panose="05000000000000000000" pitchFamily="2" charset="2"/>
              </a:rPr>
              <a:t></a:t>
            </a:r>
            <a:r>
              <a:rPr lang="en-US" dirty="0" smtClean="0">
                <a:ea typeface="MS PGothic"/>
              </a:rPr>
              <a:t> change any numerical CSS attribute</a:t>
            </a:r>
          </a:p>
        </p:txBody>
      </p:sp>
      <p:sp>
        <p:nvSpPr>
          <p:cNvPr id="8" name="Slide Number Placeholder 22"/>
          <p:cNvSpPr>
            <a:spLocks noGrp="1"/>
          </p:cNvSpPr>
          <p:nvPr>
            <p:ph type="sldNum" sz="quarter" idx="4"/>
          </p:nvPr>
        </p:nvSpPr>
        <p:spPr>
          <a:prstGeom prst="rect">
            <a:avLst/>
          </a:prstGeom>
        </p:spPr>
        <p:txBody>
          <a:bodyPr/>
          <a:lstStyle/>
          <a:p>
            <a:pPr>
              <a:defRPr/>
            </a:pPr>
            <a:fld id="{4238A1F2-0060-4B7B-9D4A-F3E55F2402C0}" type="slidenum">
              <a:rPr lang="en-US"/>
              <a:pPr>
                <a:defRPr/>
              </a:pPr>
              <a:t>123</a:t>
            </a:fld>
            <a:endParaRPr lang="en-US" dirty="0"/>
          </a:p>
        </p:txBody>
      </p:sp>
      <p:sp>
        <p:nvSpPr>
          <p:cNvPr id="67586" name="Slide Number Placeholder 22"/>
          <p:cNvSpPr txBox="1">
            <a:spLocks noGrp="1"/>
          </p:cNvSpPr>
          <p:nvPr/>
        </p:nvSpPr>
        <p:spPr bwMode="auto">
          <a:xfrm>
            <a:off x="8505825" y="6553200"/>
            <a:ext cx="501650" cy="258763"/>
          </a:xfrm>
          <a:prstGeom prst="rect">
            <a:avLst/>
          </a:prstGeom>
          <a:noFill/>
          <a:ln w="9525">
            <a:noFill/>
            <a:miter lim="800000"/>
            <a:headEnd/>
            <a:tailEnd/>
          </a:ln>
        </p:spPr>
        <p:txBody>
          <a:bodyPr/>
          <a:lstStyle/>
          <a:p>
            <a:fld id="{844CE1AF-1E86-4583-B968-80556C14D016}" type="slidenum">
              <a:rPr lang="en-US" sz="1000">
                <a:solidFill>
                  <a:schemeClr val="bg1"/>
                </a:solidFill>
              </a:rPr>
              <a:pPr/>
              <a:t>123</a:t>
            </a:fld>
            <a:endParaRPr lang="en-US" sz="1000">
              <a:solidFill>
                <a:schemeClr val="bg1"/>
              </a:solidFill>
            </a:endParaRPr>
          </a:p>
        </p:txBody>
      </p:sp>
      <p:sp>
        <p:nvSpPr>
          <p:cNvPr id="67589" name="Text Box 4"/>
          <p:cNvSpPr txBox="1">
            <a:spLocks noChangeArrowheads="1"/>
          </p:cNvSpPr>
          <p:nvPr/>
        </p:nvSpPr>
        <p:spPr bwMode="auto">
          <a:xfrm>
            <a:off x="417513" y="2970213"/>
            <a:ext cx="4595812" cy="3221037"/>
          </a:xfrm>
          <a:prstGeom prst="rect">
            <a:avLst/>
          </a:prstGeom>
          <a:noFill/>
          <a:ln w="25400" algn="ctr">
            <a:solidFill>
              <a:schemeClr val="tx1"/>
            </a:solidFill>
            <a:miter lim="800000"/>
            <a:headEnd/>
            <a:tailEnd/>
          </a:ln>
        </p:spPr>
        <p:txBody>
          <a:bodyPr>
            <a:spAutoFit/>
          </a:bodyPr>
          <a:lstStyle/>
          <a:p>
            <a:r>
              <a:rPr lang="en-US" sz="1200" noProof="1">
                <a:latin typeface="Courier New" panose="02070309020205020404" pitchFamily="49" charset="0"/>
                <a:cs typeface="Courier New" panose="02070309020205020404" pitchFamily="49" charset="0"/>
              </a:rPr>
              <a:t>&lt;SCRIPT&gt;</a:t>
            </a:r>
          </a:p>
          <a:p>
            <a:r>
              <a:rPr lang="en-US" sz="1200" b="1" dirty="0">
                <a:solidFill>
                  <a:srgbClr val="FF0000"/>
                </a:solidFill>
                <a:latin typeface="Courier New" panose="02070309020205020404" pitchFamily="49" charset="0"/>
                <a:cs typeface="Courier New" panose="02070309020205020404" pitchFamily="49" charset="0"/>
              </a:rPr>
              <a:t>    </a:t>
            </a:r>
            <a:r>
              <a:rPr lang="en-US" sz="1200" b="1" noProof="1">
                <a:solidFill>
                  <a:srgbClr val="FF0000"/>
                </a:solidFill>
                <a:latin typeface="Courier New" panose="02070309020205020404" pitchFamily="49" charset="0"/>
                <a:cs typeface="Courier New" panose="02070309020205020404" pitchFamily="49" charset="0"/>
              </a:rPr>
              <a:t>$(document).ready (function () {</a:t>
            </a:r>
          </a:p>
          <a:p>
            <a:r>
              <a:rPr lang="en-US" sz="1200" b="1" noProof="1">
                <a:solidFill>
                  <a:srgbClr val="FF0000"/>
                </a:solidFill>
                <a:latin typeface="Courier New" panose="02070309020205020404" pitchFamily="49" charset="0"/>
                <a:cs typeface="Courier New" panose="02070309020205020404" pitchFamily="49" charset="0"/>
              </a:rPr>
              <a:t>    </a:t>
            </a:r>
            <a:r>
              <a:rPr lang="en-US" sz="1200" b="1" dirty="0">
                <a:solidFill>
                  <a:srgbClr val="FF0000"/>
                </a:solidFill>
                <a:latin typeface="Courier New" panose="02070309020205020404" pitchFamily="49" charset="0"/>
                <a:cs typeface="Courier New" panose="02070309020205020404" pitchFamily="49" charset="0"/>
              </a:rPr>
              <a:t>    </a:t>
            </a:r>
            <a:r>
              <a:rPr lang="en-US" sz="1200" b="1" noProof="1">
                <a:solidFill>
                  <a:srgbClr val="FF0000"/>
                </a:solidFill>
                <a:latin typeface="Courier New" panose="02070309020205020404" pitchFamily="49" charset="0"/>
                <a:cs typeface="Courier New" panose="02070309020205020404" pitchFamily="49" charset="0"/>
              </a:rPr>
              <a:t>$("#box").fadeIn (2000, function() {</a:t>
            </a:r>
          </a:p>
          <a:p>
            <a:r>
              <a:rPr lang="en-US" sz="1200" b="1" noProof="1">
                <a:solidFill>
                  <a:srgbClr val="FF0000"/>
                </a:solidFill>
                <a:latin typeface="Courier New" panose="02070309020205020404" pitchFamily="49" charset="0"/>
                <a:cs typeface="Courier New" panose="02070309020205020404" pitchFamily="49" charset="0"/>
              </a:rPr>
              <a:t>        </a:t>
            </a:r>
            <a:r>
              <a:rPr lang="en-US" sz="1200" b="1" dirty="0">
                <a:solidFill>
                  <a:srgbClr val="FF0000"/>
                </a:solidFill>
                <a:latin typeface="Courier New" panose="02070309020205020404" pitchFamily="49" charset="0"/>
                <a:cs typeface="Courier New" panose="02070309020205020404" pitchFamily="49" charset="0"/>
              </a:rPr>
              <a:t>    </a:t>
            </a:r>
            <a:r>
              <a:rPr lang="en-US" sz="1200" b="1" noProof="1">
                <a:solidFill>
                  <a:srgbClr val="FF0000"/>
                </a:solidFill>
                <a:latin typeface="Courier New" panose="02070309020205020404" pitchFamily="49" charset="0"/>
                <a:cs typeface="Courier New" panose="02070309020205020404" pitchFamily="49" charset="0"/>
              </a:rPr>
              <a:t> $("#box").fadeOut (2000);</a:t>
            </a:r>
          </a:p>
          <a:p>
            <a:r>
              <a:rPr lang="en-US" sz="1200" b="1" dirty="0">
                <a:solidFill>
                  <a:srgbClr val="FF0000"/>
                </a:solidFill>
                <a:latin typeface="Courier New" panose="02070309020205020404" pitchFamily="49" charset="0"/>
                <a:cs typeface="Courier New" panose="02070309020205020404" pitchFamily="49" charset="0"/>
              </a:rPr>
              <a:t>    </a:t>
            </a:r>
            <a:r>
              <a:rPr lang="en-US" sz="1200" b="1" noProof="1">
                <a:solidFill>
                  <a:srgbClr val="FF0000"/>
                </a:solidFill>
                <a:latin typeface="Courier New" panose="02070309020205020404" pitchFamily="49" charset="0"/>
                <a:cs typeface="Courier New" panose="02070309020205020404" pitchFamily="49" charset="0"/>
              </a:rPr>
              <a:t>    });</a:t>
            </a:r>
          </a:p>
          <a:p>
            <a:r>
              <a:rPr lang="en-US" sz="1200" b="1" dirty="0">
                <a:solidFill>
                  <a:srgbClr val="FF0000"/>
                </a:solidFill>
                <a:latin typeface="Courier New" panose="02070309020205020404" pitchFamily="49" charset="0"/>
                <a:cs typeface="Courier New" panose="02070309020205020404" pitchFamily="49" charset="0"/>
              </a:rPr>
              <a:t>    </a:t>
            </a:r>
            <a:r>
              <a:rPr lang="en-US" sz="1200" b="1" noProof="1">
                <a:solidFill>
                  <a:srgbClr val="FF0000"/>
                </a:solidFill>
                <a:latin typeface="Courier New" panose="02070309020205020404" pitchFamily="49" charset="0"/>
                <a:cs typeface="Courier New" panose="02070309020205020404" pitchFamily="49" charset="0"/>
              </a:rPr>
              <a:t>});</a:t>
            </a:r>
          </a:p>
          <a:p>
            <a:r>
              <a:rPr lang="en-US" sz="1200" noProof="1">
                <a:latin typeface="Courier New" panose="02070309020205020404" pitchFamily="49" charset="0"/>
                <a:cs typeface="Courier New" panose="02070309020205020404" pitchFamily="49" charset="0"/>
              </a:rPr>
              <a:t>&lt;/SCRIPT&gt;</a:t>
            </a:r>
          </a:p>
          <a:p>
            <a:r>
              <a:rPr lang="en-US" sz="1200" noProof="1">
                <a:latin typeface="Courier New" panose="02070309020205020404" pitchFamily="49" charset="0"/>
                <a:cs typeface="Courier New" panose="02070309020205020404" pitchFamily="49" charset="0"/>
              </a:rPr>
              <a:t>&lt;STYLE&gt;</a:t>
            </a:r>
          </a:p>
          <a:p>
            <a:r>
              <a:rPr lang="en-US" sz="1200" noProof="1">
                <a:latin typeface="Courier New" panose="02070309020205020404" pitchFamily="49" charset="0"/>
                <a:cs typeface="Courier New" panose="02070309020205020404" pitchFamily="49" charset="0"/>
              </a:rPr>
              <a:t>.box {</a:t>
            </a:r>
          </a:p>
          <a:p>
            <a:r>
              <a:rPr lang="en-US" sz="1200" noProof="1">
                <a:latin typeface="Courier New" panose="02070309020205020404" pitchFamily="49" charset="0"/>
                <a:cs typeface="Courier New" panose="02070309020205020404" pitchFamily="49" charset="0"/>
              </a:rPr>
              <a:t>    width:50px; height:50px;</a:t>
            </a:r>
          </a:p>
          <a:p>
            <a:r>
              <a:rPr lang="en-US" sz="1200" noProof="1">
                <a:latin typeface="Courier New" panose="02070309020205020404" pitchFamily="49" charset="0"/>
                <a:cs typeface="Courier New" panose="02070309020205020404" pitchFamily="49" charset="0"/>
              </a:rPr>
              <a:t>    background-color: blue;</a:t>
            </a:r>
          </a:p>
          <a:p>
            <a:r>
              <a:rPr lang="en-US" sz="1200" noProof="1">
                <a:latin typeface="Courier New" panose="02070309020205020404" pitchFamily="49" charset="0"/>
                <a:cs typeface="Courier New" panose="02070309020205020404" pitchFamily="49" charset="0"/>
              </a:rPr>
              <a:t>    display:none;</a:t>
            </a:r>
          </a:p>
          <a:p>
            <a:r>
              <a:rPr lang="en-US" sz="1200" noProof="1">
                <a:latin typeface="Courier New" panose="02070309020205020404" pitchFamily="49" charset="0"/>
                <a:cs typeface="Courier New" panose="02070309020205020404" pitchFamily="49" charset="0"/>
              </a:rPr>
              <a:t>    margin:5px;</a:t>
            </a:r>
          </a:p>
          <a:p>
            <a:r>
              <a:rPr lang="en-US" sz="1200" noProof="1">
                <a:latin typeface="Courier New" panose="02070309020205020404" pitchFamily="49" charset="0"/>
                <a:cs typeface="Courier New" panose="02070309020205020404" pitchFamily="49" charset="0"/>
              </a:rPr>
              <a:t>}    </a:t>
            </a:r>
          </a:p>
          <a:p>
            <a:r>
              <a:rPr lang="en-US" sz="1200" noProof="1">
                <a:latin typeface="Courier New" panose="02070309020205020404" pitchFamily="49" charset="0"/>
                <a:cs typeface="Courier New" panose="02070309020205020404" pitchFamily="49" charset="0"/>
              </a:rPr>
              <a:t>&lt;/STYLE&gt;</a:t>
            </a:r>
          </a:p>
          <a:p>
            <a:r>
              <a:rPr lang="en-US" sz="1200" noProof="1">
                <a:latin typeface="Courier New" panose="02070309020205020404" pitchFamily="49" charset="0"/>
                <a:cs typeface="Courier New" panose="02070309020205020404" pitchFamily="49" charset="0"/>
              </a:rPr>
              <a:t>&lt;/HEAD&gt;</a:t>
            </a:r>
          </a:p>
          <a:p>
            <a:r>
              <a:rPr lang="en-US" sz="1200" noProof="1">
                <a:effectLst>
                  <a:glow rad="228600">
                    <a:schemeClr val="accent4">
                      <a:satMod val="175000"/>
                      <a:alpha val="40000"/>
                    </a:schemeClr>
                  </a:glow>
                </a:effectLst>
                <a:latin typeface="Courier New" panose="02070309020205020404" pitchFamily="49" charset="0"/>
                <a:cs typeface="Courier New" panose="02070309020205020404" pitchFamily="49" charset="0"/>
              </a:rPr>
              <a:t>&lt;BODY&gt;&lt;DIV id="box" class="box"&gt;&lt;/DIV&gt;&lt;/BODY&gt;</a:t>
            </a:r>
            <a:endParaRPr lang="en-US" sz="1200" dirty="0">
              <a:effectLst>
                <a:glow rad="228600">
                  <a:schemeClr val="accent4">
                    <a:satMod val="175000"/>
                    <a:alpha val="40000"/>
                  </a:schemeClr>
                </a:glow>
              </a:effectLst>
              <a:latin typeface="Courier New" panose="02070309020205020404" pitchFamily="49" charset="0"/>
              <a:cs typeface="Courier New" panose="02070309020205020404" pitchFamily="49" charset="0"/>
            </a:endParaRPr>
          </a:p>
        </p:txBody>
      </p:sp>
      <p:pic>
        <p:nvPicPr>
          <p:cNvPr id="67590" name="Picture 5" descr="jq-04"/>
          <p:cNvPicPr>
            <a:picLocks noChangeAspect="1" noChangeArrowheads="1"/>
          </p:cNvPicPr>
          <p:nvPr/>
        </p:nvPicPr>
        <p:blipFill>
          <a:blip r:embed="rId2" cstate="print"/>
          <a:srcRect/>
          <a:stretch>
            <a:fillRect/>
          </a:stretch>
        </p:blipFill>
        <p:spPr bwMode="auto">
          <a:xfrm>
            <a:off x="2326694" y="3998110"/>
            <a:ext cx="6276975" cy="581025"/>
          </a:xfrm>
          <a:prstGeom prst="rect">
            <a:avLst/>
          </a:prstGeom>
          <a:noFill/>
          <a:ln w="9525">
            <a:noFill/>
            <a:miter lim="800000"/>
            <a:headEnd/>
            <a:tailEnd/>
          </a:ln>
        </p:spPr>
      </p:pic>
      <p:pic>
        <p:nvPicPr>
          <p:cNvPr id="67591" name="Picture 7" descr="jq-04b"/>
          <p:cNvPicPr>
            <a:picLocks noChangeAspect="1" noChangeArrowheads="1"/>
          </p:cNvPicPr>
          <p:nvPr/>
        </p:nvPicPr>
        <p:blipFill>
          <a:blip r:embed="rId3" cstate="print"/>
          <a:srcRect/>
          <a:stretch>
            <a:fillRect/>
          </a:stretch>
        </p:blipFill>
        <p:spPr bwMode="auto">
          <a:xfrm>
            <a:off x="2345744" y="5160160"/>
            <a:ext cx="6257925" cy="590550"/>
          </a:xfrm>
          <a:prstGeom prst="rect">
            <a:avLst/>
          </a:prstGeom>
          <a:noFill/>
          <a:ln w="9525">
            <a:noFill/>
            <a:miter lim="800000"/>
            <a:headEnd/>
            <a:tailEnd/>
          </a:ln>
        </p:spPr>
      </p:pic>
    </p:spTree>
    <p:extLst>
      <p:ext uri="{BB962C8B-B14F-4D97-AF65-F5344CB8AC3E}">
        <p14:creationId xmlns:p14="http://schemas.microsoft.com/office/powerpoint/2010/main" val="1869294529"/>
      </p:ext>
    </p:extLst>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2"/>
          <p:cNvSpPr>
            <a:spLocks noGrp="1" noChangeArrowheads="1"/>
          </p:cNvSpPr>
          <p:nvPr>
            <p:ph type="title"/>
          </p:nvPr>
        </p:nvSpPr>
        <p:spPr/>
        <p:txBody>
          <a:bodyPr/>
          <a:lstStyle/>
          <a:p>
            <a:pPr eaLnBrk="1" hangingPunct="1"/>
            <a:r>
              <a:rPr lang="en-US" dirty="0" smtClean="0">
                <a:ea typeface="MS PGothic"/>
              </a:rPr>
              <a:t>Attaching and Detaching </a:t>
            </a:r>
            <a:br>
              <a:rPr lang="en-US" dirty="0" smtClean="0">
                <a:ea typeface="MS PGothic"/>
              </a:rPr>
            </a:br>
            <a:r>
              <a:rPr lang="en-US" dirty="0" smtClean="0">
                <a:ea typeface="MS PGothic"/>
              </a:rPr>
              <a:t>Event Handlers to DOM Elements</a:t>
            </a:r>
          </a:p>
        </p:txBody>
      </p:sp>
      <p:sp>
        <p:nvSpPr>
          <p:cNvPr id="2" name="Date Placeholder 1"/>
          <p:cNvSpPr>
            <a:spLocks noGrp="1"/>
          </p:cNvSpPr>
          <p:nvPr>
            <p:ph type="dt" sz="half" idx="2"/>
          </p:nvPr>
        </p:nvSpPr>
        <p:spPr/>
        <p:txBody>
          <a:bodyPr/>
          <a:lstStyle/>
          <a:p>
            <a:r>
              <a:rPr lang="en-US" smtClean="0"/>
              <a:t>SWPC</a:t>
            </a:r>
            <a:endParaRPr lang="en-US" dirty="0"/>
          </a:p>
        </p:txBody>
      </p:sp>
      <p:sp>
        <p:nvSpPr>
          <p:cNvPr id="3" name="Footer Placeholder 2"/>
          <p:cNvSpPr>
            <a:spLocks noGrp="1"/>
          </p:cNvSpPr>
          <p:nvPr>
            <p:ph type="ftr" sz="quarter" idx="3"/>
          </p:nvPr>
        </p:nvSpPr>
        <p:spPr/>
        <p:txBody>
          <a:bodyPr/>
          <a:lstStyle/>
          <a:p>
            <a:r>
              <a:rPr lang="en-US" smtClean="0"/>
              <a:t>COLLABORATE. INNOVATE. ENRICH</a:t>
            </a:r>
            <a:endParaRPr lang="en-US" dirty="0"/>
          </a:p>
        </p:txBody>
      </p:sp>
      <p:sp>
        <p:nvSpPr>
          <p:cNvPr id="70660" name="Rectangle 3"/>
          <p:cNvSpPr>
            <a:spLocks noGrp="1" noChangeArrowheads="1"/>
          </p:cNvSpPr>
          <p:nvPr>
            <p:ph sz="quarter" idx="10"/>
          </p:nvPr>
        </p:nvSpPr>
        <p:spPr/>
        <p:txBody>
          <a:bodyPr/>
          <a:lstStyle/>
          <a:p>
            <a:pPr marL="0" lvl="1" indent="0" eaLnBrk="1" hangingPunct="1">
              <a:buNone/>
            </a:pPr>
            <a:r>
              <a:rPr lang="en-US" dirty="0" smtClean="0">
                <a:latin typeface="Courier New" panose="02070309020205020404" pitchFamily="49" charset="0"/>
                <a:ea typeface="MS PGothic"/>
                <a:cs typeface="Courier New" panose="02070309020205020404" pitchFamily="49" charset="0"/>
              </a:rPr>
              <a:t>$.on()</a:t>
            </a:r>
          </a:p>
          <a:p>
            <a:pPr marL="0" lvl="1" indent="0" eaLnBrk="1" hangingPunct="1">
              <a:buNone/>
            </a:pPr>
            <a:r>
              <a:rPr lang="en-US" dirty="0" smtClean="0">
                <a:latin typeface="Courier New" panose="02070309020205020404" pitchFamily="49" charset="0"/>
                <a:ea typeface="MS PGothic"/>
                <a:cs typeface="Courier New" panose="02070309020205020404" pitchFamily="49" charset="0"/>
              </a:rPr>
              <a:t>$.off()</a:t>
            </a:r>
          </a:p>
          <a:p>
            <a:pPr marL="0" lvl="1" indent="0" eaLnBrk="1" hangingPunct="1">
              <a:buNone/>
            </a:pPr>
            <a:r>
              <a:rPr lang="en-US" dirty="0" smtClean="0">
                <a:latin typeface="Courier New" panose="02070309020205020404" pitchFamily="49" charset="0"/>
                <a:ea typeface="MS PGothic"/>
                <a:cs typeface="Courier New" panose="02070309020205020404" pitchFamily="49" charset="0"/>
              </a:rPr>
              <a:t>$.one()</a:t>
            </a:r>
          </a:p>
        </p:txBody>
      </p:sp>
      <p:sp>
        <p:nvSpPr>
          <p:cNvPr id="6" name="Slide Number Placeholder 22"/>
          <p:cNvSpPr>
            <a:spLocks noGrp="1"/>
          </p:cNvSpPr>
          <p:nvPr>
            <p:ph type="sldNum" sz="quarter" idx="4"/>
          </p:nvPr>
        </p:nvSpPr>
        <p:spPr>
          <a:prstGeom prst="rect">
            <a:avLst/>
          </a:prstGeom>
        </p:spPr>
        <p:txBody>
          <a:bodyPr/>
          <a:lstStyle/>
          <a:p>
            <a:pPr>
              <a:defRPr/>
            </a:pPr>
            <a:fld id="{01D0CC49-9AC3-4C0B-A240-0184EAC30C4C}" type="slidenum">
              <a:rPr lang="en-US"/>
              <a:pPr>
                <a:defRPr/>
              </a:pPr>
              <a:t>124</a:t>
            </a:fld>
            <a:endParaRPr lang="en-US" dirty="0"/>
          </a:p>
        </p:txBody>
      </p:sp>
      <p:sp>
        <p:nvSpPr>
          <p:cNvPr id="70658" name="Slide Number Placeholder 22"/>
          <p:cNvSpPr txBox="1">
            <a:spLocks noGrp="1"/>
          </p:cNvSpPr>
          <p:nvPr/>
        </p:nvSpPr>
        <p:spPr bwMode="auto">
          <a:xfrm>
            <a:off x="8505825" y="6553200"/>
            <a:ext cx="501650" cy="258763"/>
          </a:xfrm>
          <a:prstGeom prst="rect">
            <a:avLst/>
          </a:prstGeom>
          <a:noFill/>
          <a:ln w="9525">
            <a:noFill/>
            <a:miter lim="800000"/>
            <a:headEnd/>
            <a:tailEnd/>
          </a:ln>
        </p:spPr>
        <p:txBody>
          <a:bodyPr/>
          <a:lstStyle/>
          <a:p>
            <a:fld id="{9C3DB776-A7EE-4E35-8210-63C8F9A45819}" type="slidenum">
              <a:rPr lang="en-US" sz="1000">
                <a:solidFill>
                  <a:schemeClr val="bg1"/>
                </a:solidFill>
              </a:rPr>
              <a:pPr/>
              <a:t>124</a:t>
            </a:fld>
            <a:endParaRPr lang="en-US" sz="1000">
              <a:solidFill>
                <a:schemeClr val="bg1"/>
              </a:solidFill>
            </a:endParaRPr>
          </a:p>
        </p:txBody>
      </p:sp>
      <p:pic>
        <p:nvPicPr>
          <p:cNvPr id="70661" name="Picture 4" descr="jq-07"/>
          <p:cNvPicPr>
            <a:picLocks noChangeAspect="1" noChangeArrowheads="1"/>
          </p:cNvPicPr>
          <p:nvPr/>
        </p:nvPicPr>
        <p:blipFill>
          <a:blip r:embed="rId2" cstate="print"/>
          <a:srcRect/>
          <a:stretch>
            <a:fillRect/>
          </a:stretch>
        </p:blipFill>
        <p:spPr bwMode="auto">
          <a:xfrm>
            <a:off x="1961951" y="1217957"/>
            <a:ext cx="6049010" cy="5029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09171723"/>
      </p:ext>
    </p:extLst>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2"/>
          <p:cNvSpPr>
            <a:spLocks noGrp="1" noChangeArrowheads="1"/>
          </p:cNvSpPr>
          <p:nvPr>
            <p:ph type="title"/>
          </p:nvPr>
        </p:nvSpPr>
        <p:spPr/>
        <p:txBody>
          <a:bodyPr/>
          <a:lstStyle/>
          <a:p>
            <a:pPr eaLnBrk="1" hangingPunct="1"/>
            <a:r>
              <a:rPr lang="en-US" smtClean="0">
                <a:ea typeface="MS PGothic"/>
              </a:rPr>
              <a:t>jQuery Plugins</a:t>
            </a:r>
          </a:p>
        </p:txBody>
      </p:sp>
      <p:sp>
        <p:nvSpPr>
          <p:cNvPr id="2" name="Date Placeholder 1"/>
          <p:cNvSpPr>
            <a:spLocks noGrp="1"/>
          </p:cNvSpPr>
          <p:nvPr>
            <p:ph type="dt" sz="half" idx="2"/>
          </p:nvPr>
        </p:nvSpPr>
        <p:spPr/>
        <p:txBody>
          <a:bodyPr/>
          <a:lstStyle/>
          <a:p>
            <a:r>
              <a:rPr lang="en-US" smtClean="0"/>
              <a:t>SWPC</a:t>
            </a:r>
            <a:endParaRPr lang="en-US" dirty="0"/>
          </a:p>
        </p:txBody>
      </p:sp>
      <p:sp>
        <p:nvSpPr>
          <p:cNvPr id="3" name="Footer Placeholder 2"/>
          <p:cNvSpPr>
            <a:spLocks noGrp="1"/>
          </p:cNvSpPr>
          <p:nvPr>
            <p:ph type="ftr" sz="quarter" idx="3"/>
          </p:nvPr>
        </p:nvSpPr>
        <p:spPr/>
        <p:txBody>
          <a:bodyPr/>
          <a:lstStyle/>
          <a:p>
            <a:r>
              <a:rPr lang="en-US" smtClean="0"/>
              <a:t>COLLABORATE. INNOVATE. ENRICH</a:t>
            </a:r>
            <a:endParaRPr lang="en-US" dirty="0"/>
          </a:p>
        </p:txBody>
      </p:sp>
      <p:sp>
        <p:nvSpPr>
          <p:cNvPr id="72708" name="Rectangle 3"/>
          <p:cNvSpPr>
            <a:spLocks noGrp="1" noChangeArrowheads="1"/>
          </p:cNvSpPr>
          <p:nvPr>
            <p:ph sz="quarter" idx="10"/>
          </p:nvPr>
        </p:nvSpPr>
        <p:spPr/>
        <p:txBody>
          <a:bodyPr>
            <a:normAutofit/>
          </a:bodyPr>
          <a:lstStyle/>
          <a:p>
            <a:pPr eaLnBrk="1" hangingPunct="1"/>
            <a:r>
              <a:rPr lang="en-US" dirty="0" smtClean="0">
                <a:ea typeface="MS PGothic"/>
              </a:rPr>
              <a:t>Extensions to standard </a:t>
            </a:r>
            <a:r>
              <a:rPr lang="en-US" dirty="0" err="1" smtClean="0">
                <a:ea typeface="MS PGothic"/>
              </a:rPr>
              <a:t>jQuery</a:t>
            </a:r>
            <a:endParaRPr lang="en-US" dirty="0" smtClean="0">
              <a:ea typeface="MS PGothic"/>
            </a:endParaRPr>
          </a:p>
          <a:p>
            <a:pPr lvl="1" eaLnBrk="1" hangingPunct="1"/>
            <a:r>
              <a:rPr lang="en-US" dirty="0" smtClean="0">
                <a:ea typeface="MS PGothic"/>
              </a:rPr>
              <a:t>Additional effects</a:t>
            </a:r>
          </a:p>
          <a:p>
            <a:pPr lvl="1" eaLnBrk="1" hangingPunct="1"/>
            <a:r>
              <a:rPr lang="en-US" dirty="0" smtClean="0">
                <a:ea typeface="MS PGothic"/>
              </a:rPr>
              <a:t>Slideshows</a:t>
            </a:r>
          </a:p>
          <a:p>
            <a:pPr lvl="1" eaLnBrk="1" hangingPunct="1"/>
            <a:r>
              <a:rPr lang="en-US" dirty="0" smtClean="0">
                <a:ea typeface="MS PGothic"/>
              </a:rPr>
              <a:t>Animated menus</a:t>
            </a:r>
          </a:p>
          <a:p>
            <a:pPr lvl="1" eaLnBrk="1" hangingPunct="1"/>
            <a:r>
              <a:rPr lang="en-US" dirty="0" smtClean="0">
                <a:ea typeface="MS PGothic"/>
              </a:rPr>
              <a:t>etc.</a:t>
            </a:r>
          </a:p>
          <a:p>
            <a:pPr lvl="1"/>
            <a:r>
              <a:rPr lang="en-US" dirty="0" smtClean="0">
                <a:ea typeface="MS PGothic"/>
                <a:hlinkClick r:id="rId2"/>
              </a:rPr>
              <a:t>plugins.jquery.com</a:t>
            </a:r>
            <a:endParaRPr lang="en-US" dirty="0" smtClean="0">
              <a:ea typeface="MS PGothic"/>
            </a:endParaRPr>
          </a:p>
          <a:p>
            <a:pPr eaLnBrk="1" hangingPunct="1"/>
            <a:r>
              <a:rPr lang="en-US" dirty="0" smtClean="0">
                <a:ea typeface="MS PGothic"/>
              </a:rPr>
              <a:t>Easy to use</a:t>
            </a:r>
          </a:p>
          <a:p>
            <a:pPr marL="228600" lvl="2" indent="0">
              <a:buNone/>
            </a:pPr>
            <a:r>
              <a:rPr lang="en-US" dirty="0" smtClean="0">
                <a:latin typeface="Courier New" panose="02070309020205020404" pitchFamily="49" charset="0"/>
                <a:ea typeface="MS PGothic"/>
                <a:cs typeface="Courier New" panose="02070309020205020404" pitchFamily="49" charset="0"/>
              </a:rPr>
              <a:t>&lt;SCRIPT </a:t>
            </a:r>
            <a:r>
              <a:rPr lang="en-US" dirty="0" err="1" smtClean="0">
                <a:latin typeface="Courier New" panose="02070309020205020404" pitchFamily="49" charset="0"/>
                <a:ea typeface="MS PGothic"/>
                <a:cs typeface="Courier New" panose="02070309020205020404" pitchFamily="49" charset="0"/>
              </a:rPr>
              <a:t>src</a:t>
            </a:r>
            <a:r>
              <a:rPr lang="en-US" dirty="0" smtClean="0">
                <a:latin typeface="Courier New" panose="02070309020205020404" pitchFamily="49" charset="0"/>
                <a:ea typeface="MS PGothic"/>
                <a:cs typeface="Courier New" panose="02070309020205020404" pitchFamily="49" charset="0"/>
              </a:rPr>
              <a:t>=“plugin-name.js”&gt;&lt;/SCRIPT&gt;</a:t>
            </a:r>
          </a:p>
          <a:p>
            <a:r>
              <a:rPr lang="en-US" dirty="0" smtClean="0">
                <a:ea typeface="MS PGothic"/>
              </a:rPr>
              <a:t>Plugin Examples</a:t>
            </a:r>
          </a:p>
          <a:p>
            <a:pPr lvl="1"/>
            <a:r>
              <a:rPr lang="en-US" dirty="0" smtClean="0">
                <a:ea typeface="MS PGothic"/>
              </a:rPr>
              <a:t>App Framework</a:t>
            </a:r>
          </a:p>
          <a:p>
            <a:pPr lvl="1"/>
            <a:r>
              <a:rPr lang="en-US" dirty="0" err="1" smtClean="0">
                <a:ea typeface="MS PGothic"/>
              </a:rPr>
              <a:t>jQuery</a:t>
            </a:r>
            <a:r>
              <a:rPr lang="en-US" dirty="0" smtClean="0">
                <a:ea typeface="MS PGothic"/>
              </a:rPr>
              <a:t> Mobile</a:t>
            </a:r>
          </a:p>
          <a:p>
            <a:pPr lvl="1"/>
            <a:r>
              <a:rPr lang="en-US" dirty="0" err="1" smtClean="0">
                <a:ea typeface="MS PGothic"/>
              </a:rPr>
              <a:t>jQuery</a:t>
            </a:r>
            <a:r>
              <a:rPr lang="en-US" dirty="0" smtClean="0">
                <a:ea typeface="MS PGothic"/>
              </a:rPr>
              <a:t> UI</a:t>
            </a:r>
          </a:p>
          <a:p>
            <a:pPr lvl="2"/>
            <a:r>
              <a:rPr lang="en-US" dirty="0" smtClean="0">
                <a:ea typeface="MS PGothic"/>
              </a:rPr>
              <a:t>many others…</a:t>
            </a:r>
          </a:p>
        </p:txBody>
      </p:sp>
      <p:sp>
        <p:nvSpPr>
          <p:cNvPr id="5" name="Slide Number Placeholder 22"/>
          <p:cNvSpPr>
            <a:spLocks noGrp="1"/>
          </p:cNvSpPr>
          <p:nvPr>
            <p:ph type="sldNum" sz="quarter" idx="4"/>
          </p:nvPr>
        </p:nvSpPr>
        <p:spPr>
          <a:prstGeom prst="rect">
            <a:avLst/>
          </a:prstGeom>
        </p:spPr>
        <p:txBody>
          <a:bodyPr/>
          <a:lstStyle/>
          <a:p>
            <a:pPr>
              <a:defRPr/>
            </a:pPr>
            <a:fld id="{83F82A96-FAD3-4D7E-BD6A-86DB7268F64E}" type="slidenum">
              <a:rPr lang="en-US"/>
              <a:pPr>
                <a:defRPr/>
              </a:pPr>
              <a:t>125</a:t>
            </a:fld>
            <a:endParaRPr lang="en-US" dirty="0"/>
          </a:p>
        </p:txBody>
      </p:sp>
      <p:sp>
        <p:nvSpPr>
          <p:cNvPr id="72706" name="Slide Number Placeholder 22"/>
          <p:cNvSpPr txBox="1">
            <a:spLocks noGrp="1"/>
          </p:cNvSpPr>
          <p:nvPr/>
        </p:nvSpPr>
        <p:spPr bwMode="auto">
          <a:xfrm>
            <a:off x="8505825" y="6553200"/>
            <a:ext cx="501650" cy="258763"/>
          </a:xfrm>
          <a:prstGeom prst="rect">
            <a:avLst/>
          </a:prstGeom>
          <a:noFill/>
          <a:ln w="9525">
            <a:noFill/>
            <a:miter lim="800000"/>
            <a:headEnd/>
            <a:tailEnd/>
          </a:ln>
        </p:spPr>
        <p:txBody>
          <a:bodyPr/>
          <a:lstStyle/>
          <a:p>
            <a:fld id="{865322E3-7D47-4768-88B0-E929E18C0D13}" type="slidenum">
              <a:rPr lang="en-US" sz="1000">
                <a:solidFill>
                  <a:schemeClr val="bg1"/>
                </a:solidFill>
              </a:rPr>
              <a:pPr/>
              <a:t>125</a:t>
            </a:fld>
            <a:endParaRPr lang="en-US" sz="1000">
              <a:solidFill>
                <a:schemeClr val="bg1"/>
              </a:solidFill>
            </a:endParaRPr>
          </a:p>
        </p:txBody>
      </p:sp>
    </p:spTree>
    <p:extLst>
      <p:ext uri="{BB962C8B-B14F-4D97-AF65-F5344CB8AC3E}">
        <p14:creationId xmlns:p14="http://schemas.microsoft.com/office/powerpoint/2010/main" val="4212528408"/>
      </p:ext>
    </p:extLst>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2"/>
          <p:cNvSpPr>
            <a:spLocks noGrp="1" noChangeArrowheads="1"/>
          </p:cNvSpPr>
          <p:nvPr>
            <p:ph type="title"/>
          </p:nvPr>
        </p:nvSpPr>
        <p:spPr/>
        <p:txBody>
          <a:bodyPr/>
          <a:lstStyle/>
          <a:p>
            <a:pPr eaLnBrk="1" hangingPunct="1"/>
            <a:r>
              <a:rPr lang="en-US" dirty="0" err="1" smtClean="0">
                <a:ea typeface="MS PGothic"/>
              </a:rPr>
              <a:t>jQuery</a:t>
            </a:r>
            <a:r>
              <a:rPr lang="en-US" dirty="0" smtClean="0">
                <a:ea typeface="MS PGothic"/>
              </a:rPr>
              <a:t> Mobile and </a:t>
            </a:r>
            <a:r>
              <a:rPr lang="en-US" dirty="0" err="1" smtClean="0">
                <a:ea typeface="MS PGothic"/>
              </a:rPr>
              <a:t>jQueryUI</a:t>
            </a:r>
            <a:r>
              <a:rPr lang="en-US" dirty="0" smtClean="0">
                <a:ea typeface="MS PGothic"/>
              </a:rPr>
              <a:t> Plugins</a:t>
            </a:r>
          </a:p>
        </p:txBody>
      </p:sp>
      <p:sp>
        <p:nvSpPr>
          <p:cNvPr id="2" name="Date Placeholder 1"/>
          <p:cNvSpPr>
            <a:spLocks noGrp="1"/>
          </p:cNvSpPr>
          <p:nvPr>
            <p:ph type="dt" sz="half" idx="2"/>
          </p:nvPr>
        </p:nvSpPr>
        <p:spPr/>
        <p:txBody>
          <a:bodyPr/>
          <a:lstStyle/>
          <a:p>
            <a:r>
              <a:rPr lang="en-US" smtClean="0"/>
              <a:t>SWPC</a:t>
            </a:r>
            <a:endParaRPr lang="en-US" dirty="0"/>
          </a:p>
        </p:txBody>
      </p:sp>
      <p:sp>
        <p:nvSpPr>
          <p:cNvPr id="3" name="Footer Placeholder 2"/>
          <p:cNvSpPr>
            <a:spLocks noGrp="1"/>
          </p:cNvSpPr>
          <p:nvPr>
            <p:ph type="ftr" sz="quarter" idx="3"/>
          </p:nvPr>
        </p:nvSpPr>
        <p:spPr/>
        <p:txBody>
          <a:bodyPr/>
          <a:lstStyle/>
          <a:p>
            <a:r>
              <a:rPr lang="en-US" smtClean="0"/>
              <a:t>COLLABORATE. INNOVATE. ENRICH</a:t>
            </a:r>
            <a:endParaRPr lang="en-US" dirty="0"/>
          </a:p>
        </p:txBody>
      </p:sp>
      <p:sp>
        <p:nvSpPr>
          <p:cNvPr id="74756" name="Rectangle 3"/>
          <p:cNvSpPr>
            <a:spLocks noGrp="1" noChangeArrowheads="1"/>
          </p:cNvSpPr>
          <p:nvPr>
            <p:ph sz="quarter" idx="10"/>
          </p:nvPr>
        </p:nvSpPr>
        <p:spPr/>
        <p:txBody>
          <a:bodyPr/>
          <a:lstStyle/>
          <a:p>
            <a:pPr eaLnBrk="1" hangingPunct="1"/>
            <a:r>
              <a:rPr lang="en-US" dirty="0" err="1" smtClean="0">
                <a:ea typeface="MS PGothic"/>
              </a:rPr>
              <a:t>jQuery</a:t>
            </a:r>
            <a:r>
              <a:rPr lang="en-US" dirty="0" smtClean="0">
                <a:ea typeface="MS PGothic"/>
              </a:rPr>
              <a:t> Mobile</a:t>
            </a:r>
          </a:p>
          <a:p>
            <a:pPr lvl="1" eaLnBrk="1" hangingPunct="1"/>
            <a:r>
              <a:rPr lang="en-US" dirty="0" smtClean="0">
                <a:ea typeface="MS PGothic"/>
              </a:rPr>
              <a:t>Touch event handling</a:t>
            </a:r>
          </a:p>
          <a:p>
            <a:pPr lvl="1" eaLnBrk="1" hangingPunct="1"/>
            <a:r>
              <a:rPr lang="en-US" dirty="0" smtClean="0">
                <a:ea typeface="MS PGothic"/>
              </a:rPr>
              <a:t>Designed for tablets and smartphones</a:t>
            </a:r>
          </a:p>
          <a:p>
            <a:pPr lvl="1" eaLnBrk="1" hangingPunct="1"/>
            <a:r>
              <a:rPr lang="en-US" dirty="0" smtClean="0">
                <a:ea typeface="MS PGothic"/>
              </a:rPr>
              <a:t>Multiple ‘pages’ in one web-page</a:t>
            </a:r>
          </a:p>
          <a:p>
            <a:pPr lvl="1" eaLnBrk="1" hangingPunct="1"/>
            <a:r>
              <a:rPr lang="en-US" dirty="0" smtClean="0">
                <a:ea typeface="MS PGothic"/>
              </a:rPr>
              <a:t>Built-in features for navigation (lists, back buttons)</a:t>
            </a:r>
          </a:p>
          <a:p>
            <a:pPr eaLnBrk="1" hangingPunct="1"/>
            <a:r>
              <a:rPr lang="en-US" dirty="0" err="1" smtClean="0">
                <a:ea typeface="MS PGothic"/>
              </a:rPr>
              <a:t>jQuery</a:t>
            </a:r>
            <a:r>
              <a:rPr lang="en-US" dirty="0" smtClean="0">
                <a:ea typeface="MS PGothic"/>
              </a:rPr>
              <a:t> UI</a:t>
            </a:r>
          </a:p>
          <a:p>
            <a:pPr lvl="1" eaLnBrk="1" hangingPunct="1"/>
            <a:r>
              <a:rPr lang="en-US" dirty="0" smtClean="0">
                <a:ea typeface="MS PGothic"/>
              </a:rPr>
              <a:t>Desktop like UI elements for web-pages/apps</a:t>
            </a:r>
          </a:p>
          <a:p>
            <a:pPr lvl="2" eaLnBrk="1" hangingPunct="1"/>
            <a:r>
              <a:rPr lang="en-US" dirty="0" err="1" smtClean="0">
                <a:ea typeface="MS PGothic"/>
              </a:rPr>
              <a:t>Draggable</a:t>
            </a:r>
            <a:r>
              <a:rPr lang="en-US" dirty="0" smtClean="0">
                <a:ea typeface="MS PGothic"/>
              </a:rPr>
              <a:t>, droppable, </a:t>
            </a:r>
            <a:r>
              <a:rPr lang="en-US" dirty="0" err="1" smtClean="0">
                <a:ea typeface="MS PGothic"/>
              </a:rPr>
              <a:t>resizeable</a:t>
            </a:r>
            <a:r>
              <a:rPr lang="en-US" dirty="0" smtClean="0">
                <a:ea typeface="MS PGothic"/>
              </a:rPr>
              <a:t>, selectable, sortable elements</a:t>
            </a:r>
          </a:p>
          <a:p>
            <a:pPr lvl="2" eaLnBrk="1" hangingPunct="1"/>
            <a:r>
              <a:rPr lang="en-US" dirty="0" smtClean="0">
                <a:ea typeface="MS PGothic"/>
              </a:rPr>
              <a:t>Accordion containers, date pickers, dialog boxes, etc.</a:t>
            </a:r>
          </a:p>
          <a:p>
            <a:pPr lvl="2" eaLnBrk="1" hangingPunct="1"/>
            <a:r>
              <a:rPr lang="en-US" dirty="0" smtClean="0">
                <a:ea typeface="MS PGothic"/>
              </a:rPr>
              <a:t>Animations</a:t>
            </a:r>
          </a:p>
        </p:txBody>
      </p:sp>
      <p:sp>
        <p:nvSpPr>
          <p:cNvPr id="5" name="Slide Number Placeholder 22"/>
          <p:cNvSpPr>
            <a:spLocks noGrp="1"/>
          </p:cNvSpPr>
          <p:nvPr>
            <p:ph type="sldNum" sz="quarter" idx="4"/>
          </p:nvPr>
        </p:nvSpPr>
        <p:spPr>
          <a:prstGeom prst="rect">
            <a:avLst/>
          </a:prstGeom>
        </p:spPr>
        <p:txBody>
          <a:bodyPr/>
          <a:lstStyle/>
          <a:p>
            <a:pPr>
              <a:defRPr/>
            </a:pPr>
            <a:fld id="{524AACFB-7F5D-4E42-A8C4-8BB4509FE135}" type="slidenum">
              <a:rPr lang="en-US"/>
              <a:pPr>
                <a:defRPr/>
              </a:pPr>
              <a:t>126</a:t>
            </a:fld>
            <a:endParaRPr lang="en-US" dirty="0"/>
          </a:p>
        </p:txBody>
      </p:sp>
      <p:sp>
        <p:nvSpPr>
          <p:cNvPr id="74754" name="Slide Number Placeholder 22"/>
          <p:cNvSpPr txBox="1">
            <a:spLocks noGrp="1"/>
          </p:cNvSpPr>
          <p:nvPr/>
        </p:nvSpPr>
        <p:spPr bwMode="auto">
          <a:xfrm>
            <a:off x="8505825" y="6553200"/>
            <a:ext cx="501650" cy="258763"/>
          </a:xfrm>
          <a:prstGeom prst="rect">
            <a:avLst/>
          </a:prstGeom>
          <a:noFill/>
          <a:ln w="9525">
            <a:noFill/>
            <a:miter lim="800000"/>
            <a:headEnd/>
            <a:tailEnd/>
          </a:ln>
        </p:spPr>
        <p:txBody>
          <a:bodyPr/>
          <a:lstStyle/>
          <a:p>
            <a:fld id="{885E2856-80DE-41C3-B8B0-616F9D44AAA8}" type="slidenum">
              <a:rPr lang="en-US" sz="1000">
                <a:solidFill>
                  <a:schemeClr val="bg1"/>
                </a:solidFill>
              </a:rPr>
              <a:pPr/>
              <a:t>126</a:t>
            </a:fld>
            <a:endParaRPr lang="en-US" sz="1000">
              <a:solidFill>
                <a:schemeClr val="bg1"/>
              </a:solidFill>
            </a:endParaRPr>
          </a:p>
        </p:txBody>
      </p:sp>
    </p:spTree>
    <p:extLst>
      <p:ext uri="{BB962C8B-B14F-4D97-AF65-F5344CB8AC3E}">
        <p14:creationId xmlns:p14="http://schemas.microsoft.com/office/powerpoint/2010/main" val="2518507784"/>
      </p:ext>
    </p:extLst>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Chrome </a:t>
            </a:r>
            <a:r>
              <a:rPr lang="en-US" dirty="0" err="1" smtClean="0"/>
              <a:t>Dev</a:t>
            </a:r>
            <a:r>
              <a:rPr lang="en-US" dirty="0" smtClean="0"/>
              <a:t> Tools (CDT)</a:t>
            </a:r>
            <a:endParaRPr lang="en-US" dirty="0"/>
          </a:p>
        </p:txBody>
      </p:sp>
      <p:sp>
        <p:nvSpPr>
          <p:cNvPr id="2" name="Text Placeholder 1"/>
          <p:cNvSpPr>
            <a:spLocks noGrp="1"/>
          </p:cNvSpPr>
          <p:nvPr>
            <p:ph type="body" idx="1"/>
          </p:nvPr>
        </p:nvSpPr>
        <p:spPr/>
        <p:txBody>
          <a:bodyPr/>
          <a:lstStyle/>
          <a:p>
            <a:endParaRPr lang="en-US"/>
          </a:p>
        </p:txBody>
      </p:sp>
      <p:sp>
        <p:nvSpPr>
          <p:cNvPr id="3" name="Date Placeholder 2"/>
          <p:cNvSpPr>
            <a:spLocks noGrp="1"/>
          </p:cNvSpPr>
          <p:nvPr>
            <p:ph type="dt" sz="half" idx="2"/>
          </p:nvPr>
        </p:nvSpPr>
        <p:spPr/>
        <p:txBody>
          <a:bodyPr/>
          <a:lstStyle/>
          <a:p>
            <a:r>
              <a:rPr lang="en-US" smtClean="0"/>
              <a:t>SWPC</a:t>
            </a:r>
            <a:endParaRPr lang="en-US" dirty="0"/>
          </a:p>
        </p:txBody>
      </p:sp>
      <p:sp>
        <p:nvSpPr>
          <p:cNvPr id="5" name="Footer Placeholder 4"/>
          <p:cNvSpPr>
            <a:spLocks noGrp="1"/>
          </p:cNvSpPr>
          <p:nvPr>
            <p:ph type="ftr" sz="quarter" idx="3"/>
          </p:nvPr>
        </p:nvSpPr>
        <p:spPr/>
        <p:txBody>
          <a:bodyPr/>
          <a:lstStyle/>
          <a:p>
            <a:r>
              <a:rPr lang="en-US" smtClean="0"/>
              <a:t>COLLABORATE. INNOVATE. ENRICH</a:t>
            </a:r>
            <a:endParaRPr lang="en-US" dirty="0"/>
          </a:p>
        </p:txBody>
      </p:sp>
      <p:sp>
        <p:nvSpPr>
          <p:cNvPr id="6" name="Slide Number Placeholder 5"/>
          <p:cNvSpPr>
            <a:spLocks noGrp="1"/>
          </p:cNvSpPr>
          <p:nvPr>
            <p:ph type="sldNum" sz="quarter" idx="4"/>
          </p:nvPr>
        </p:nvSpPr>
        <p:spPr/>
        <p:txBody>
          <a:bodyPr/>
          <a:lstStyle/>
          <a:p>
            <a:fld id="{9360121B-EB0E-403E-986A-EA8E36E39A60}" type="slidenum">
              <a:rPr lang="en-US" smtClean="0"/>
              <a:pPr/>
              <a:t>127</a:t>
            </a:fld>
            <a:endParaRPr lang="en-US" dirty="0"/>
          </a:p>
        </p:txBody>
      </p:sp>
    </p:spTree>
    <p:extLst>
      <p:ext uri="{BB962C8B-B14F-4D97-AF65-F5344CB8AC3E}">
        <p14:creationId xmlns:p14="http://schemas.microsoft.com/office/powerpoint/2010/main" val="2990993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 Tools for Chrome Browser</a:t>
            </a:r>
            <a:endParaRPr lang="en-US" dirty="0"/>
          </a:p>
        </p:txBody>
      </p:sp>
      <p:sp>
        <p:nvSpPr>
          <p:cNvPr id="7" name="Date Placeholder 6"/>
          <p:cNvSpPr>
            <a:spLocks noGrp="1"/>
          </p:cNvSpPr>
          <p:nvPr>
            <p:ph type="dt" sz="half" idx="2"/>
          </p:nvPr>
        </p:nvSpPr>
        <p:spPr/>
        <p:txBody>
          <a:bodyPr/>
          <a:lstStyle/>
          <a:p>
            <a:r>
              <a:rPr lang="en-US" smtClean="0"/>
              <a:t>SWPC</a:t>
            </a:r>
            <a:endParaRPr lang="en-US" dirty="0"/>
          </a:p>
        </p:txBody>
      </p:sp>
      <p:sp>
        <p:nvSpPr>
          <p:cNvPr id="4" name="Footer Placeholder 3"/>
          <p:cNvSpPr>
            <a:spLocks noGrp="1"/>
          </p:cNvSpPr>
          <p:nvPr>
            <p:ph type="ftr" sz="quarter" idx="3"/>
          </p:nvPr>
        </p:nvSpPr>
        <p:spPr/>
        <p:txBody>
          <a:bodyPr/>
          <a:lstStyle/>
          <a:p>
            <a:pPr>
              <a:defRPr/>
            </a:pPr>
            <a:r>
              <a:rPr lang="en-US" smtClean="0"/>
              <a:t>COLLABORATE. INNOVATE. ENRICH</a:t>
            </a:r>
            <a:endParaRPr lang="en-US"/>
          </a:p>
        </p:txBody>
      </p:sp>
      <p:sp>
        <p:nvSpPr>
          <p:cNvPr id="3" name="Content Placeholder 2"/>
          <p:cNvSpPr>
            <a:spLocks noGrp="1"/>
          </p:cNvSpPr>
          <p:nvPr>
            <p:ph sz="quarter" idx="10"/>
          </p:nvPr>
        </p:nvSpPr>
        <p:spPr>
          <a:prstGeom prst="rect">
            <a:avLst/>
          </a:prstGeom>
        </p:spPr>
        <p:txBody>
          <a:bodyPr/>
          <a:lstStyle/>
          <a:p>
            <a:r>
              <a:rPr lang="en-US" sz="3200" b="1" dirty="0" smtClean="0">
                <a:sym typeface="Symbol" panose="05050102010706020507" pitchFamily="18" charset="2"/>
              </a:rPr>
              <a:t></a:t>
            </a:r>
            <a:r>
              <a:rPr lang="en-US" dirty="0" smtClean="0"/>
              <a:t> </a:t>
            </a:r>
            <a:r>
              <a:rPr lang="en-US" dirty="0" smtClean="0">
                <a:sym typeface="Wingdings" panose="05000000000000000000" pitchFamily="2" charset="2"/>
              </a:rPr>
              <a:t> Tools  </a:t>
            </a:r>
            <a:r>
              <a:rPr lang="en-US" dirty="0" smtClean="0"/>
              <a:t>Developer Tools</a:t>
            </a:r>
          </a:p>
          <a:p>
            <a:r>
              <a:rPr lang="en-US" dirty="0" smtClean="0"/>
              <a:t>Develop, Debug and Profile</a:t>
            </a:r>
          </a:p>
          <a:p>
            <a:pPr lvl="1"/>
            <a:r>
              <a:rPr lang="en-US" dirty="0" smtClean="0"/>
              <a:t>JavaScript Debugger</a:t>
            </a:r>
          </a:p>
          <a:p>
            <a:pPr lvl="1"/>
            <a:r>
              <a:rPr lang="en-US" dirty="0" smtClean="0"/>
              <a:t>Interactive JavaScript Console</a:t>
            </a:r>
          </a:p>
          <a:p>
            <a:pPr lvl="1"/>
            <a:r>
              <a:rPr lang="en-US" dirty="0" smtClean="0"/>
              <a:t>Dom Inspector</a:t>
            </a:r>
          </a:p>
          <a:p>
            <a:pPr lvl="1"/>
            <a:r>
              <a:rPr lang="en-US" dirty="0" smtClean="0"/>
              <a:t>Profiling Tools</a:t>
            </a:r>
          </a:p>
          <a:p>
            <a:pPr lvl="2"/>
            <a:r>
              <a:rPr lang="en-US" dirty="0" smtClean="0"/>
              <a:t>CPU</a:t>
            </a:r>
          </a:p>
          <a:p>
            <a:pPr lvl="2"/>
            <a:r>
              <a:rPr lang="en-US" dirty="0" smtClean="0"/>
              <a:t>Memory</a:t>
            </a:r>
          </a:p>
          <a:p>
            <a:pPr lvl="2"/>
            <a:r>
              <a:rPr lang="en-US" dirty="0" smtClean="0"/>
              <a:t>Network</a:t>
            </a:r>
          </a:p>
          <a:p>
            <a:pPr lvl="1"/>
            <a:r>
              <a:rPr lang="en-US" dirty="0" smtClean="0"/>
              <a:t>Auditing tools</a:t>
            </a:r>
          </a:p>
          <a:p>
            <a:pPr lvl="2"/>
            <a:r>
              <a:rPr lang="en-US" dirty="0" smtClean="0"/>
              <a:t>Automatic suggestions for improvement</a:t>
            </a:r>
          </a:p>
        </p:txBody>
      </p:sp>
      <p:sp>
        <p:nvSpPr>
          <p:cNvPr id="5" name="Slide Number Placeholder 4"/>
          <p:cNvSpPr>
            <a:spLocks noGrp="1"/>
          </p:cNvSpPr>
          <p:nvPr>
            <p:ph type="sldNum" sz="quarter" idx="4"/>
          </p:nvPr>
        </p:nvSpPr>
        <p:spPr>
          <a:prstGeom prst="rect">
            <a:avLst/>
          </a:prstGeom>
        </p:spPr>
        <p:txBody>
          <a:bodyPr/>
          <a:lstStyle/>
          <a:p>
            <a:pPr>
              <a:defRPr/>
            </a:pPr>
            <a:fld id="{0AD924A4-E911-410D-BBAD-422833E0B0FC}" type="slidenum">
              <a:rPr lang="en-US" smtClean="0"/>
              <a:pPr>
                <a:defRPr/>
              </a:pPr>
              <a:t>128</a:t>
            </a:fld>
            <a:endParaRPr lang="en-US" dirty="0"/>
          </a:p>
        </p:txBody>
      </p:sp>
      <p:pic>
        <p:nvPicPr>
          <p:cNvPr id="8" name="Picture 7"/>
          <p:cNvPicPr>
            <a:picLocks noChangeAspect="1"/>
          </p:cNvPicPr>
          <p:nvPr/>
        </p:nvPicPr>
        <p:blipFill>
          <a:blip r:embed="rId2"/>
          <a:stretch>
            <a:fillRect/>
          </a:stretch>
        </p:blipFill>
        <p:spPr>
          <a:xfrm>
            <a:off x="4680266" y="1161626"/>
            <a:ext cx="4139702" cy="3486796"/>
          </a:xfrm>
          <a:prstGeom prst="rect">
            <a:avLst/>
          </a:prstGeom>
          <a:ln>
            <a:noFill/>
          </a:ln>
          <a:effectLst>
            <a:outerShdw blurRad="292100" dist="139700" dir="2700000" algn="tl" rotWithShape="0">
              <a:srgbClr val="333333">
                <a:alpha val="65000"/>
              </a:srgbClr>
            </a:outerShdw>
          </a:effectLst>
        </p:spPr>
      </p:pic>
      <p:sp>
        <p:nvSpPr>
          <p:cNvPr id="9" name="Rounded Rectangle 8"/>
          <p:cNvSpPr/>
          <p:nvPr/>
        </p:nvSpPr>
        <p:spPr bwMode="auto">
          <a:xfrm>
            <a:off x="1361454" y="5645878"/>
            <a:ext cx="6423471" cy="457200"/>
          </a:xfrm>
          <a:prstGeom prst="roundRect">
            <a:avLst/>
          </a:prstGeom>
          <a:ln>
            <a:headEnd type="none" w="med" len="med"/>
            <a:tailEnd type="none" w="med" len="med"/>
          </a:ln>
          <a:effectLst>
            <a:outerShdw blurRad="63500" sx="102000" sy="102000" algn="ctr"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noAutofit/>
          </a:bodyPr>
          <a:lstStyle/>
          <a:p>
            <a:pPr algn="ctr" eaLnBrk="0" hangingPunct="0">
              <a:lnSpc>
                <a:spcPct val="80000"/>
              </a:lnSpc>
              <a:spcBef>
                <a:spcPct val="50000"/>
              </a:spcBef>
            </a:pPr>
            <a:r>
              <a:rPr lang="en-US" dirty="0" smtClean="0"/>
              <a:t>Safari, Firefox, Opera and IE include equivalent tools</a:t>
            </a:r>
            <a:endParaRPr lang="en-US" dirty="0"/>
          </a:p>
        </p:txBody>
      </p:sp>
    </p:spTree>
    <p:extLst>
      <p:ext uri="{BB962C8B-B14F-4D97-AF65-F5344CB8AC3E}">
        <p14:creationId xmlns:p14="http://schemas.microsoft.com/office/powerpoint/2010/main" val="646627196"/>
      </p:ext>
    </p:extLst>
  </p:cSld>
  <p:clrMapOvr>
    <a:masterClrMapping/>
  </p:clrMapOv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5613" y="1380931"/>
            <a:ext cx="3281403" cy="4765869"/>
          </a:xfrm>
          <a:prstGeom prst="rect">
            <a:avLst/>
          </a:prstGeom>
        </p:spPr>
        <p:txBody>
          <a:bodyPr/>
          <a:lstStyle/>
          <a:p>
            <a:r>
              <a:rPr lang="en-US" dirty="0" smtClean="0"/>
              <a:t>Lists entire DOM tree</a:t>
            </a:r>
          </a:p>
          <a:p>
            <a:r>
              <a:rPr lang="en-US" dirty="0" smtClean="0"/>
              <a:t>Interactive and editable</a:t>
            </a:r>
          </a:p>
          <a:p>
            <a:r>
              <a:rPr lang="en-US" dirty="0" smtClean="0"/>
              <a:t>Click on element in viewport to see properties in CDT</a:t>
            </a:r>
          </a:p>
          <a:p>
            <a:r>
              <a:rPr lang="en-US" dirty="0"/>
              <a:t>Hover over element in CDT to highlight rendered area in </a:t>
            </a:r>
            <a:r>
              <a:rPr lang="en-US" dirty="0" smtClean="0"/>
              <a:t>viewport</a:t>
            </a:r>
            <a:endParaRPr lang="en-US" dirty="0"/>
          </a:p>
        </p:txBody>
      </p:sp>
      <p:sp>
        <p:nvSpPr>
          <p:cNvPr id="12" name="Content Placeholder 11"/>
          <p:cNvSpPr>
            <a:spLocks noGrp="1"/>
          </p:cNvSpPr>
          <p:nvPr>
            <p:ph sz="half" idx="2"/>
          </p:nvPr>
        </p:nvSpPr>
        <p:spPr/>
        <p:txBody>
          <a:bodyPr/>
          <a:lstStyle/>
          <a:p>
            <a:endParaRPr lang="en-US"/>
          </a:p>
        </p:txBody>
      </p:sp>
      <p:sp>
        <p:nvSpPr>
          <p:cNvPr id="5" name="Slide Number Placeholder 4"/>
          <p:cNvSpPr>
            <a:spLocks noGrp="1"/>
          </p:cNvSpPr>
          <p:nvPr>
            <p:ph type="sldNum" sz="quarter" idx="10"/>
          </p:nvPr>
        </p:nvSpPr>
        <p:spPr>
          <a:prstGeom prst="rect">
            <a:avLst/>
          </a:prstGeom>
        </p:spPr>
        <p:txBody>
          <a:bodyPr/>
          <a:lstStyle/>
          <a:p>
            <a:pPr>
              <a:defRPr/>
            </a:pPr>
            <a:fld id="{0AD924A4-E911-410D-BBAD-422833E0B0FC}" type="slidenum">
              <a:rPr lang="en-US" smtClean="0"/>
              <a:pPr>
                <a:defRPr/>
              </a:pPr>
              <a:t>129</a:t>
            </a:fld>
            <a:endParaRPr lang="en-US" dirty="0"/>
          </a:p>
        </p:txBody>
      </p:sp>
      <p:sp>
        <p:nvSpPr>
          <p:cNvPr id="2" name="Title 1"/>
          <p:cNvSpPr>
            <a:spLocks noGrp="1"/>
          </p:cNvSpPr>
          <p:nvPr>
            <p:ph type="title"/>
          </p:nvPr>
        </p:nvSpPr>
        <p:spPr/>
        <p:txBody>
          <a:bodyPr/>
          <a:lstStyle/>
          <a:p>
            <a:r>
              <a:rPr lang="en-US" dirty="0" smtClean="0"/>
              <a:t>CDT Elements Tab</a:t>
            </a:r>
            <a:endParaRPr lang="en-US" dirty="0"/>
          </a:p>
        </p:txBody>
      </p:sp>
      <p:sp>
        <p:nvSpPr>
          <p:cNvPr id="8" name="Date Placeholder 7"/>
          <p:cNvSpPr>
            <a:spLocks noGrp="1"/>
          </p:cNvSpPr>
          <p:nvPr>
            <p:ph type="dt" sz="half" idx="11"/>
          </p:nvPr>
        </p:nvSpPr>
        <p:spPr/>
        <p:txBody>
          <a:bodyPr/>
          <a:lstStyle/>
          <a:p>
            <a:r>
              <a:rPr lang="en-US" smtClean="0"/>
              <a:t>SWPC</a:t>
            </a:r>
            <a:endParaRPr lang="en-US" dirty="0"/>
          </a:p>
        </p:txBody>
      </p:sp>
      <p:sp>
        <p:nvSpPr>
          <p:cNvPr id="4" name="Footer Placeholder 3"/>
          <p:cNvSpPr>
            <a:spLocks noGrp="1"/>
          </p:cNvSpPr>
          <p:nvPr>
            <p:ph type="ftr" sz="quarter" idx="3"/>
          </p:nvPr>
        </p:nvSpPr>
        <p:spPr/>
        <p:txBody>
          <a:bodyPr/>
          <a:lstStyle/>
          <a:p>
            <a:pPr>
              <a:defRPr/>
            </a:pPr>
            <a:r>
              <a:rPr lang="en-US" smtClean="0"/>
              <a:t>COLLABORATE. INNOVATE. ENRICH</a:t>
            </a:r>
            <a:endParaRPr lang="en-US"/>
          </a:p>
        </p:txBody>
      </p:sp>
      <p:pic>
        <p:nvPicPr>
          <p:cNvPr id="7" name="Picture 6" descr="Screen shot 2012-01-16 at 2.36.55 PM.png"/>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602674" y="754169"/>
            <a:ext cx="5475019" cy="5702670"/>
          </a:xfrm>
          <a:prstGeom prst="rect">
            <a:avLst/>
          </a:prstGeom>
        </p:spPr>
      </p:pic>
      <p:sp>
        <p:nvSpPr>
          <p:cNvPr id="9" name="Rounded Rectangular Callout 8"/>
          <p:cNvSpPr/>
          <p:nvPr/>
        </p:nvSpPr>
        <p:spPr bwMode="auto">
          <a:xfrm>
            <a:off x="1557020" y="3505200"/>
            <a:ext cx="822960" cy="457200"/>
          </a:xfrm>
          <a:prstGeom prst="wedgeRoundRectCallout">
            <a:avLst/>
          </a:prstGeom>
          <a:noFill/>
          <a:ln w="19050" cap="flat" cmpd="sng" algn="ctr">
            <a:noFill/>
            <a:prstDash val="solid"/>
            <a:round/>
            <a:headEnd type="none" w="med" len="med"/>
            <a:tailEnd type="none" w="med" len="med"/>
          </a:ln>
          <a:effectLst/>
        </p:spPr>
        <p:txBody>
          <a:bodyPr/>
          <a:lstStyle/>
          <a:p>
            <a:endParaRPr lang="en-US"/>
          </a:p>
        </p:txBody>
      </p:sp>
      <p:sp>
        <p:nvSpPr>
          <p:cNvPr id="10" name="Rounded Rectangular Callout 9"/>
          <p:cNvSpPr/>
          <p:nvPr/>
        </p:nvSpPr>
        <p:spPr bwMode="auto">
          <a:xfrm>
            <a:off x="4439920" y="368300"/>
            <a:ext cx="822960" cy="457200"/>
          </a:xfrm>
          <a:prstGeom prst="wedgeRoundRectCallout">
            <a:avLst/>
          </a:prstGeom>
          <a:noFill/>
          <a:ln w="19050" cap="flat" cmpd="sng" algn="ctr">
            <a:noFill/>
            <a:prstDash val="solid"/>
            <a:round/>
            <a:headEnd type="none" w="med" len="med"/>
            <a:tailEnd type="none" w="med" len="med"/>
          </a:ln>
          <a:effectLst/>
        </p:spPr>
        <p:txBody>
          <a:bodyPr/>
          <a:lstStyle/>
          <a:p>
            <a:endParaRPr lang="en-US"/>
          </a:p>
        </p:txBody>
      </p:sp>
      <p:sp>
        <p:nvSpPr>
          <p:cNvPr id="11" name="Rounded Rectangular Callout 10"/>
          <p:cNvSpPr/>
          <p:nvPr/>
        </p:nvSpPr>
        <p:spPr bwMode="auto">
          <a:xfrm>
            <a:off x="5671820" y="-88900"/>
            <a:ext cx="822960" cy="457200"/>
          </a:xfrm>
          <a:prstGeom prst="wedgeRoundRectCallout">
            <a:avLst/>
          </a:prstGeom>
          <a:noFill/>
          <a:ln w="19050" cap="flat" cmpd="sng" algn="ctr">
            <a:noFill/>
            <a:prstDash val="solid"/>
            <a:round/>
            <a:headEnd type="none" w="med" len="med"/>
            <a:tailEnd type="none" w="med" len="med"/>
          </a:ln>
          <a:effectLst/>
        </p:spPr>
        <p:txBody>
          <a:bodyPr/>
          <a:lstStyle/>
          <a:p>
            <a:endParaRPr lang="en-US"/>
          </a:p>
        </p:txBody>
      </p:sp>
      <p:cxnSp>
        <p:nvCxnSpPr>
          <p:cNvPr id="16" name="Straight Arrow Connector 15"/>
          <p:cNvCxnSpPr/>
          <p:nvPr/>
        </p:nvCxnSpPr>
        <p:spPr bwMode="auto">
          <a:xfrm>
            <a:off x="2535386" y="4356243"/>
            <a:ext cx="1533028" cy="168701"/>
          </a:xfrm>
          <a:prstGeom prst="straightConnector1">
            <a:avLst/>
          </a:prstGeom>
          <a:noFill/>
          <a:ln w="38100" cap="flat" cmpd="sng" algn="ctr">
            <a:solidFill>
              <a:schemeClr val="tx1">
                <a:alpha val="60000"/>
              </a:schemeClr>
            </a:solidFill>
            <a:prstDash val="solid"/>
            <a:round/>
            <a:headEnd type="oval" w="med" len="med"/>
            <a:tailEnd type="stealth" w="lg" len="lg"/>
          </a:ln>
          <a:effectLst/>
        </p:spPr>
      </p:cxnSp>
      <p:cxnSp>
        <p:nvCxnSpPr>
          <p:cNvPr id="19" name="Straight Arrow Connector 18"/>
          <p:cNvCxnSpPr/>
          <p:nvPr/>
        </p:nvCxnSpPr>
        <p:spPr bwMode="auto">
          <a:xfrm flipV="1">
            <a:off x="2796217" y="3033635"/>
            <a:ext cx="1068730" cy="39504"/>
          </a:xfrm>
          <a:prstGeom prst="straightConnector1">
            <a:avLst/>
          </a:prstGeom>
          <a:noFill/>
          <a:ln w="38100" cap="flat" cmpd="sng" algn="ctr">
            <a:solidFill>
              <a:schemeClr val="tx1">
                <a:alpha val="60000"/>
              </a:schemeClr>
            </a:solidFill>
            <a:prstDash val="solid"/>
            <a:round/>
            <a:headEnd type="oval" w="med" len="med"/>
            <a:tailEnd type="stealth" w="lg" len="lg"/>
          </a:ln>
          <a:effectLst/>
        </p:spPr>
      </p:cxnSp>
    </p:spTree>
    <p:extLst>
      <p:ext uri="{BB962C8B-B14F-4D97-AF65-F5344CB8AC3E}">
        <p14:creationId xmlns:p14="http://schemas.microsoft.com/office/powerpoint/2010/main" val="1300083516"/>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276CE36B-14E5-46D9-8936-CD58B6CB47AC}" type="slidenum">
              <a:rPr lang="en-US" smtClean="0"/>
              <a:pPr/>
              <a:t>13</a:t>
            </a:fld>
            <a:endParaRPr lang="en-US"/>
          </a:p>
        </p:txBody>
      </p:sp>
      <p:sp>
        <p:nvSpPr>
          <p:cNvPr id="2" name="Title 1"/>
          <p:cNvSpPr>
            <a:spLocks noGrp="1"/>
          </p:cNvSpPr>
          <p:nvPr>
            <p:ph type="title"/>
          </p:nvPr>
        </p:nvSpPr>
        <p:spPr/>
        <p:txBody>
          <a:bodyPr/>
          <a:lstStyle/>
          <a:p>
            <a:r>
              <a:rPr lang="en-US" smtClean="0"/>
              <a:t>Web vs. Hybrid vs. HTML5 Applications</a:t>
            </a:r>
            <a:endParaRPr lang="en-US"/>
          </a:p>
        </p:txBody>
      </p:sp>
      <p:sp>
        <p:nvSpPr>
          <p:cNvPr id="3" name="Date Placeholder 2"/>
          <p:cNvSpPr>
            <a:spLocks noGrp="1"/>
          </p:cNvSpPr>
          <p:nvPr>
            <p:ph type="dt" sz="half" idx="2"/>
          </p:nvPr>
        </p:nvSpPr>
        <p:spPr/>
        <p:txBody>
          <a:bodyPr/>
          <a:lstStyle/>
          <a:p>
            <a:r>
              <a:rPr lang="en-US" smtClean="0"/>
              <a:t>SWPC</a:t>
            </a:r>
            <a:endParaRPr lang="en-US" dirty="0"/>
          </a:p>
        </p:txBody>
      </p:sp>
      <p:sp>
        <p:nvSpPr>
          <p:cNvPr id="4" name="Footer Placeholder 3"/>
          <p:cNvSpPr>
            <a:spLocks noGrp="1"/>
          </p:cNvSpPr>
          <p:nvPr>
            <p:ph type="ftr" sz="quarter" idx="3"/>
          </p:nvPr>
        </p:nvSpPr>
        <p:spPr/>
        <p:txBody>
          <a:bodyPr/>
          <a:lstStyle/>
          <a:p>
            <a:r>
              <a:rPr lang="en-US" smtClean="0"/>
              <a:t>COLLABORATE. INNOVATE. ENRICH</a:t>
            </a:r>
            <a:endParaRPr lang="en-US" dirty="0"/>
          </a:p>
        </p:txBody>
      </p:sp>
      <p:graphicFrame>
        <p:nvGraphicFramePr>
          <p:cNvPr id="6" name="Table 5"/>
          <p:cNvGraphicFramePr>
            <a:graphicFrameLocks noGrp="1"/>
          </p:cNvGraphicFramePr>
          <p:nvPr>
            <p:extLst/>
          </p:nvPr>
        </p:nvGraphicFramePr>
        <p:xfrm>
          <a:off x="1066800" y="1663658"/>
          <a:ext cx="6934201" cy="3447272"/>
        </p:xfrm>
        <a:graphic>
          <a:graphicData uri="http://schemas.openxmlformats.org/drawingml/2006/table">
            <a:tbl>
              <a:tblPr firstRow="1" bandRow="1">
                <a:tableStyleId>{5C22544A-7EE6-4342-B048-85BDC9FD1C3A}</a:tableStyleId>
              </a:tblPr>
              <a:tblGrid>
                <a:gridCol w="2276408"/>
                <a:gridCol w="1384089"/>
                <a:gridCol w="1751133"/>
                <a:gridCol w="1522571"/>
              </a:tblGrid>
              <a:tr h="379256">
                <a:tc>
                  <a:txBody>
                    <a:bodyPr/>
                    <a:lstStyle/>
                    <a:p>
                      <a:endParaRPr lang="en-US" b="1" dirty="0">
                        <a:latin typeface="Calibri Light" panose="020F0302020204030204" pitchFamily="34" charset="0"/>
                      </a:endParaRPr>
                    </a:p>
                  </a:txBody>
                  <a:tcPr/>
                </a:tc>
                <a:tc>
                  <a:txBody>
                    <a:bodyPr/>
                    <a:lstStyle/>
                    <a:p>
                      <a:pPr algn="ctr"/>
                      <a:r>
                        <a:rPr lang="en-US" b="1" dirty="0" smtClean="0">
                          <a:latin typeface="Calibri Light" panose="020F0302020204030204" pitchFamily="34" charset="0"/>
                        </a:rPr>
                        <a:t>Web</a:t>
                      </a:r>
                      <a:r>
                        <a:rPr lang="en-US" b="1" baseline="0" dirty="0" smtClean="0">
                          <a:latin typeface="Calibri Light" panose="020F0302020204030204" pitchFamily="34" charset="0"/>
                        </a:rPr>
                        <a:t> </a:t>
                      </a:r>
                      <a:r>
                        <a:rPr lang="en-US" b="1" dirty="0" smtClean="0">
                          <a:latin typeface="Calibri Light" panose="020F0302020204030204" pitchFamily="34" charset="0"/>
                        </a:rPr>
                        <a:t>App</a:t>
                      </a:r>
                      <a:br>
                        <a:rPr lang="en-US" b="1" dirty="0" smtClean="0">
                          <a:latin typeface="Calibri Light" panose="020F0302020204030204" pitchFamily="34" charset="0"/>
                        </a:rPr>
                      </a:br>
                      <a:r>
                        <a:rPr lang="en-US" sz="1400" b="1" i="1" baseline="0" dirty="0" smtClean="0">
                          <a:latin typeface="Calibri Light" panose="020F0302020204030204" pitchFamily="34" charset="0"/>
                        </a:rPr>
                        <a:t>limited</a:t>
                      </a:r>
                      <a:br>
                        <a:rPr lang="en-US" sz="1400" b="1" i="1" baseline="0" dirty="0" smtClean="0">
                          <a:latin typeface="Calibri Light" panose="020F0302020204030204" pitchFamily="34" charset="0"/>
                        </a:rPr>
                      </a:br>
                      <a:r>
                        <a:rPr lang="en-US" sz="1400" b="1" i="1" baseline="0" dirty="0" smtClean="0">
                          <a:latin typeface="Calibri Light" panose="020F0302020204030204" pitchFamily="34" charset="0"/>
                        </a:rPr>
                        <a:t>sensor input</a:t>
                      </a:r>
                      <a:endParaRPr lang="en-US" sz="1400" b="1" i="1" dirty="0">
                        <a:latin typeface="Calibri Light" panose="020F0302020204030204" pitchFamily="34" charset="0"/>
                      </a:endParaRPr>
                    </a:p>
                  </a:txBody>
                  <a:tcPr/>
                </a:tc>
                <a:tc>
                  <a:txBody>
                    <a:bodyPr/>
                    <a:lstStyle/>
                    <a:p>
                      <a:pPr algn="ctr"/>
                      <a:r>
                        <a:rPr lang="en-US" b="1" dirty="0" smtClean="0">
                          <a:latin typeface="Calibri Light" panose="020F0302020204030204" pitchFamily="34" charset="0"/>
                        </a:rPr>
                        <a:t>Hybrid</a:t>
                      </a:r>
                      <a:r>
                        <a:rPr lang="en-US" b="1" baseline="0" dirty="0" smtClean="0">
                          <a:latin typeface="Calibri Light" panose="020F0302020204030204" pitchFamily="34" charset="0"/>
                        </a:rPr>
                        <a:t> </a:t>
                      </a:r>
                      <a:r>
                        <a:rPr lang="en-US" b="1" dirty="0" smtClean="0">
                          <a:latin typeface="Calibri Light" panose="020F0302020204030204" pitchFamily="34" charset="0"/>
                        </a:rPr>
                        <a:t>App</a:t>
                      </a:r>
                      <a:br>
                        <a:rPr lang="en-US" b="1" dirty="0" smtClean="0">
                          <a:latin typeface="Calibri Light" panose="020F0302020204030204" pitchFamily="34" charset="0"/>
                        </a:rPr>
                      </a:br>
                      <a:r>
                        <a:rPr lang="en-US" sz="1400" b="1" i="1" dirty="0" smtClean="0">
                          <a:latin typeface="Calibri Light" panose="020F0302020204030204" pitchFamily="34" charset="0"/>
                        </a:rPr>
                        <a:t>full</a:t>
                      </a:r>
                      <a:br>
                        <a:rPr lang="en-US" sz="1400" b="1" i="1" dirty="0" smtClean="0">
                          <a:latin typeface="Calibri Light" panose="020F0302020204030204" pitchFamily="34" charset="0"/>
                        </a:rPr>
                      </a:br>
                      <a:r>
                        <a:rPr lang="en-US" sz="1400" b="1" i="1" dirty="0" smtClean="0">
                          <a:latin typeface="Calibri Light" panose="020F0302020204030204" pitchFamily="34" charset="0"/>
                        </a:rPr>
                        <a:t>sensor input</a:t>
                      </a:r>
                      <a:endParaRPr lang="en-US" sz="1400" b="1" i="1" dirty="0">
                        <a:latin typeface="Calibri Light" panose="020F0302020204030204" pitchFamily="34" charset="0"/>
                      </a:endParaRPr>
                    </a:p>
                  </a:txBody>
                  <a:tcPr/>
                </a:tc>
                <a:tc>
                  <a:txBody>
                    <a:bodyPr/>
                    <a:lstStyle/>
                    <a:p>
                      <a:pPr algn="ctr"/>
                      <a:r>
                        <a:rPr lang="en-US" b="1" dirty="0" smtClean="0">
                          <a:latin typeface="Calibri Light" panose="020F0302020204030204" pitchFamily="34" charset="0"/>
                        </a:rPr>
                        <a:t>HTML5</a:t>
                      </a:r>
                      <a:r>
                        <a:rPr lang="en-US" b="1" baseline="0" dirty="0" smtClean="0">
                          <a:latin typeface="Calibri Light" panose="020F0302020204030204" pitchFamily="34" charset="0"/>
                        </a:rPr>
                        <a:t> App</a:t>
                      </a:r>
                      <a:br>
                        <a:rPr lang="en-US" b="1" baseline="0" dirty="0" smtClean="0">
                          <a:latin typeface="Calibri Light" panose="020F0302020204030204" pitchFamily="34" charset="0"/>
                        </a:rPr>
                      </a:br>
                      <a:r>
                        <a:rPr lang="en-US" sz="1400" b="1" i="1" dirty="0" smtClean="0">
                          <a:latin typeface="Calibri Light" panose="020F0302020204030204" pitchFamily="34" charset="0"/>
                        </a:rPr>
                        <a:t>full</a:t>
                      </a:r>
                      <a:br>
                        <a:rPr lang="en-US" sz="1400" b="1" i="1" dirty="0" smtClean="0">
                          <a:latin typeface="Calibri Light" panose="020F0302020204030204" pitchFamily="34" charset="0"/>
                        </a:rPr>
                      </a:br>
                      <a:r>
                        <a:rPr lang="en-US" sz="1400" b="1" i="1" dirty="0" smtClean="0">
                          <a:latin typeface="Calibri Light" panose="020F0302020204030204" pitchFamily="34" charset="0"/>
                        </a:rPr>
                        <a:t>device access</a:t>
                      </a:r>
                      <a:endParaRPr lang="en-US" b="1" dirty="0">
                        <a:latin typeface="Calibri Light" panose="020F0302020204030204" pitchFamily="34" charset="0"/>
                      </a:endParaRPr>
                    </a:p>
                  </a:txBody>
                  <a:tcPr/>
                </a:tc>
              </a:tr>
              <a:tr h="379256">
                <a:tc>
                  <a:txBody>
                    <a:bodyPr/>
                    <a:lstStyle/>
                    <a:p>
                      <a:r>
                        <a:rPr lang="en-US" b="1" dirty="0" smtClean="0">
                          <a:latin typeface="Calibri Light" panose="020F0302020204030204" pitchFamily="34" charset="0"/>
                        </a:rPr>
                        <a:t>Runs w/o</a:t>
                      </a:r>
                      <a:r>
                        <a:rPr lang="en-US" b="1" baseline="0" dirty="0" smtClean="0">
                          <a:latin typeface="Calibri Light" panose="020F0302020204030204" pitchFamily="34" charset="0"/>
                        </a:rPr>
                        <a:t> network</a:t>
                      </a:r>
                      <a:endParaRPr lang="en-US" b="1" dirty="0">
                        <a:latin typeface="Calibri Light" panose="020F0302020204030204" pitchFamily="34" charset="0"/>
                      </a:endParaRPr>
                    </a:p>
                  </a:txBody>
                  <a:tcPr/>
                </a:tc>
                <a:tc>
                  <a:txBody>
                    <a:bodyPr/>
                    <a:lstStyle/>
                    <a:p>
                      <a:pPr algn="ctr"/>
                      <a:r>
                        <a:rPr lang="en-US" b="1" dirty="0" smtClean="0">
                          <a:latin typeface="Calibri Light" panose="020F0302020204030204" pitchFamily="34" charset="0"/>
                        </a:rPr>
                        <a:t>Yes</a:t>
                      </a:r>
                      <a:endParaRPr lang="en-US" b="1" dirty="0">
                        <a:latin typeface="Calibri Light" panose="020F0302020204030204" pitchFamily="34" charset="0"/>
                      </a:endParaRPr>
                    </a:p>
                  </a:txBody>
                  <a:tcPr/>
                </a:tc>
                <a:tc>
                  <a:txBody>
                    <a:bodyPr/>
                    <a:lstStyle/>
                    <a:p>
                      <a:pPr algn="ctr"/>
                      <a:r>
                        <a:rPr lang="en-US" b="1" dirty="0" smtClean="0">
                          <a:latin typeface="Calibri Light" panose="020F0302020204030204" pitchFamily="34" charset="0"/>
                        </a:rPr>
                        <a:t>Yes</a:t>
                      </a:r>
                      <a:endParaRPr lang="en-US" b="1" dirty="0">
                        <a:latin typeface="Calibri Light" panose="020F0302020204030204" pitchFamily="34" charset="0"/>
                      </a:endParaRPr>
                    </a:p>
                  </a:txBody>
                  <a:tcPr/>
                </a:tc>
                <a:tc>
                  <a:txBody>
                    <a:bodyPr/>
                    <a:lstStyle/>
                    <a:p>
                      <a:pPr algn="ctr"/>
                      <a:r>
                        <a:rPr lang="en-US" b="1" dirty="0" smtClean="0">
                          <a:latin typeface="Calibri Light" panose="020F0302020204030204" pitchFamily="34" charset="0"/>
                        </a:rPr>
                        <a:t>Yes</a:t>
                      </a:r>
                      <a:endParaRPr lang="en-US" b="1" dirty="0">
                        <a:latin typeface="Calibri Light" panose="020F0302020204030204" pitchFamily="34" charset="0"/>
                      </a:endParaRPr>
                    </a:p>
                  </a:txBody>
                  <a:tcPr/>
                </a:tc>
              </a:tr>
              <a:tr h="379256">
                <a:tc>
                  <a:txBody>
                    <a:bodyPr/>
                    <a:lstStyle/>
                    <a:p>
                      <a:r>
                        <a:rPr lang="en-US" b="1" dirty="0" smtClean="0">
                          <a:latin typeface="Calibri Light" panose="020F0302020204030204" pitchFamily="34" charset="0"/>
                        </a:rPr>
                        <a:t>Flexible Layout</a:t>
                      </a:r>
                      <a:endParaRPr lang="en-US" b="1" dirty="0">
                        <a:latin typeface="Calibri Light" panose="020F0302020204030204" pitchFamily="34" charset="0"/>
                      </a:endParaRPr>
                    </a:p>
                  </a:txBody>
                  <a:tcPr/>
                </a:tc>
                <a:tc>
                  <a:txBody>
                    <a:bodyPr/>
                    <a:lstStyle/>
                    <a:p>
                      <a:pPr algn="ctr"/>
                      <a:r>
                        <a:rPr lang="en-US" b="1" dirty="0" smtClean="0">
                          <a:latin typeface="Calibri Light" panose="020F0302020204030204" pitchFamily="34" charset="0"/>
                        </a:rPr>
                        <a:t>Yes</a:t>
                      </a:r>
                      <a:endParaRPr lang="en-US" b="1" dirty="0">
                        <a:latin typeface="Calibri Light" panose="020F0302020204030204" pitchFamily="34" charset="0"/>
                      </a:endParaRPr>
                    </a:p>
                  </a:txBody>
                  <a:tcPr/>
                </a:tc>
                <a:tc>
                  <a:txBody>
                    <a:bodyPr/>
                    <a:lstStyle/>
                    <a:p>
                      <a:pPr algn="ctr"/>
                      <a:r>
                        <a:rPr lang="en-US" b="1" dirty="0" smtClean="0">
                          <a:latin typeface="Calibri Light" panose="020F0302020204030204" pitchFamily="34" charset="0"/>
                        </a:rPr>
                        <a:t>Yes</a:t>
                      </a:r>
                      <a:endParaRPr lang="en-US" b="1" dirty="0">
                        <a:latin typeface="Calibri Light" panose="020F0302020204030204" pitchFamily="34" charset="0"/>
                      </a:endParaRPr>
                    </a:p>
                  </a:txBody>
                  <a:tcPr/>
                </a:tc>
                <a:tc>
                  <a:txBody>
                    <a:bodyPr/>
                    <a:lstStyle/>
                    <a:p>
                      <a:pPr algn="ctr"/>
                      <a:r>
                        <a:rPr lang="en-US" b="1" dirty="0" smtClean="0">
                          <a:latin typeface="Calibri Light" panose="020F0302020204030204" pitchFamily="34" charset="0"/>
                        </a:rPr>
                        <a:t>Yes</a:t>
                      </a:r>
                      <a:endParaRPr lang="en-US" b="1" dirty="0">
                        <a:latin typeface="Calibri Light" panose="020F0302020204030204" pitchFamily="34" charset="0"/>
                      </a:endParaRPr>
                    </a:p>
                  </a:txBody>
                  <a:tcPr/>
                </a:tc>
              </a:tr>
              <a:tr h="379256">
                <a:tc>
                  <a:txBody>
                    <a:bodyPr/>
                    <a:lstStyle/>
                    <a:p>
                      <a:r>
                        <a:rPr lang="en-US" b="1" dirty="0" smtClean="0">
                          <a:latin typeface="Calibri Light" panose="020F0302020204030204" pitchFamily="34" charset="0"/>
                        </a:rPr>
                        <a:t>Device</a:t>
                      </a:r>
                      <a:r>
                        <a:rPr lang="en-US" b="1" baseline="0" dirty="0" smtClean="0">
                          <a:latin typeface="Calibri Light" panose="020F0302020204030204" pitchFamily="34" charset="0"/>
                        </a:rPr>
                        <a:t> APIs</a:t>
                      </a:r>
                      <a:endParaRPr lang="en-US" b="1" dirty="0">
                        <a:latin typeface="Calibri Light" panose="020F0302020204030204" pitchFamily="34" charset="0"/>
                      </a:endParaRPr>
                    </a:p>
                  </a:txBody>
                  <a:tcPr/>
                </a:tc>
                <a:tc>
                  <a:txBody>
                    <a:bodyPr/>
                    <a:lstStyle/>
                    <a:p>
                      <a:pPr algn="ctr"/>
                      <a:r>
                        <a:rPr lang="en-US" b="1" dirty="0" smtClean="0">
                          <a:latin typeface="Calibri Light" panose="020F0302020204030204" pitchFamily="34" charset="0"/>
                        </a:rPr>
                        <a:t>Limited</a:t>
                      </a:r>
                      <a:endParaRPr lang="en-US" b="1" dirty="0">
                        <a:latin typeface="Calibri Light" panose="020F0302020204030204" pitchFamily="34" charset="0"/>
                      </a:endParaRPr>
                    </a:p>
                  </a:txBody>
                  <a:tcPr/>
                </a:tc>
                <a:tc>
                  <a:txBody>
                    <a:bodyPr/>
                    <a:lstStyle/>
                    <a:p>
                      <a:pPr algn="ctr"/>
                      <a:r>
                        <a:rPr lang="en-US" b="1" dirty="0" smtClean="0">
                          <a:solidFill>
                            <a:srgbClr val="C00000"/>
                          </a:solidFill>
                          <a:latin typeface="Calibri Light" panose="020F0302020204030204" pitchFamily="34" charset="0"/>
                        </a:rPr>
                        <a:t>Mostly</a:t>
                      </a:r>
                      <a:endParaRPr lang="en-US" b="1" dirty="0">
                        <a:solidFill>
                          <a:srgbClr val="C00000"/>
                        </a:solidFill>
                        <a:latin typeface="Calibri Light" panose="020F0302020204030204" pitchFamily="34" charset="0"/>
                      </a:endParaRPr>
                    </a:p>
                  </a:txBody>
                  <a:tcPr/>
                </a:tc>
                <a:tc>
                  <a:txBody>
                    <a:bodyPr/>
                    <a:lstStyle/>
                    <a:p>
                      <a:pPr algn="ctr"/>
                      <a:r>
                        <a:rPr lang="en-US" b="1" dirty="0" smtClean="0">
                          <a:latin typeface="Calibri Light" panose="020F0302020204030204" pitchFamily="34" charset="0"/>
                        </a:rPr>
                        <a:t>Complete</a:t>
                      </a:r>
                      <a:endParaRPr lang="en-US" b="1" dirty="0">
                        <a:latin typeface="Calibri Light" panose="020F0302020204030204" pitchFamily="34" charset="0"/>
                      </a:endParaRPr>
                    </a:p>
                  </a:txBody>
                  <a:tcPr/>
                </a:tc>
              </a:tr>
              <a:tr h="379256">
                <a:tc>
                  <a:txBody>
                    <a:bodyPr/>
                    <a:lstStyle/>
                    <a:p>
                      <a:r>
                        <a:rPr lang="en-US" b="1" dirty="0" smtClean="0">
                          <a:latin typeface="Calibri Light" panose="020F0302020204030204" pitchFamily="34" charset="0"/>
                        </a:rPr>
                        <a:t>Distribution</a:t>
                      </a:r>
                      <a:endParaRPr lang="en-US" b="1" dirty="0">
                        <a:latin typeface="Calibri Light" panose="020F0302020204030204" pitchFamily="34" charset="0"/>
                      </a:endParaRPr>
                    </a:p>
                  </a:txBody>
                  <a:tcPr/>
                </a:tc>
                <a:tc>
                  <a:txBody>
                    <a:bodyPr/>
                    <a:lstStyle/>
                    <a:p>
                      <a:pPr algn="ctr"/>
                      <a:r>
                        <a:rPr lang="en-US" b="1" dirty="0" smtClean="0">
                          <a:latin typeface="Calibri Light" panose="020F0302020204030204" pitchFamily="34" charset="0"/>
                        </a:rPr>
                        <a:t>URL</a:t>
                      </a:r>
                      <a:endParaRPr lang="en-US" b="1" dirty="0">
                        <a:latin typeface="Calibri Light" panose="020F0302020204030204" pitchFamily="34" charset="0"/>
                      </a:endParaRPr>
                    </a:p>
                  </a:txBody>
                  <a:tcPr/>
                </a:tc>
                <a:tc>
                  <a:txBody>
                    <a:bodyPr/>
                    <a:lstStyle/>
                    <a:p>
                      <a:pPr algn="ctr"/>
                      <a:r>
                        <a:rPr lang="en-US" b="1" dirty="0" smtClean="0">
                          <a:latin typeface="Calibri Light" panose="020F0302020204030204" pitchFamily="34" charset="0"/>
                        </a:rPr>
                        <a:t>Native Binary</a:t>
                      </a:r>
                      <a:endParaRPr lang="en-US" b="1" dirty="0">
                        <a:latin typeface="Calibri Light" panose="020F0302020204030204" pitchFamily="34" charset="0"/>
                      </a:endParaRPr>
                    </a:p>
                  </a:txBody>
                  <a:tcPr/>
                </a:tc>
                <a:tc>
                  <a:txBody>
                    <a:bodyPr/>
                    <a:lstStyle/>
                    <a:p>
                      <a:pPr algn="ctr"/>
                      <a:r>
                        <a:rPr lang="en-US" b="1" dirty="0" smtClean="0">
                          <a:latin typeface="Calibri Light" panose="020F0302020204030204" pitchFamily="34" charset="0"/>
                        </a:rPr>
                        <a:t>URL/WGT</a:t>
                      </a:r>
                      <a:endParaRPr lang="en-US" b="1" dirty="0">
                        <a:latin typeface="Calibri Light" panose="020F0302020204030204" pitchFamily="34" charset="0"/>
                      </a:endParaRPr>
                    </a:p>
                  </a:txBody>
                  <a:tcPr/>
                </a:tc>
              </a:tr>
              <a:tr h="379256">
                <a:tc>
                  <a:txBody>
                    <a:bodyPr/>
                    <a:lstStyle/>
                    <a:p>
                      <a:r>
                        <a:rPr lang="en-US" b="1" dirty="0" smtClean="0">
                          <a:latin typeface="Calibri Light" panose="020F0302020204030204" pitchFamily="34" charset="0"/>
                        </a:rPr>
                        <a:t>Cross Platform</a:t>
                      </a:r>
                      <a:endParaRPr lang="en-US" b="1" dirty="0">
                        <a:latin typeface="Calibri Light" panose="020F0302020204030204" pitchFamily="34" charset="0"/>
                      </a:endParaRPr>
                    </a:p>
                  </a:txBody>
                  <a:tcPr/>
                </a:tc>
                <a:tc>
                  <a:txBody>
                    <a:bodyPr/>
                    <a:lstStyle/>
                    <a:p>
                      <a:pPr algn="ctr"/>
                      <a:r>
                        <a:rPr lang="en-US" b="1" dirty="0" smtClean="0">
                          <a:latin typeface="Calibri Light" panose="020F0302020204030204" pitchFamily="34" charset="0"/>
                        </a:rPr>
                        <a:t>Yes</a:t>
                      </a:r>
                      <a:endParaRPr lang="en-US" b="1" dirty="0">
                        <a:latin typeface="Calibri Light" panose="020F0302020204030204" pitchFamily="34" charset="0"/>
                      </a:endParaRPr>
                    </a:p>
                  </a:txBody>
                  <a:tcPr/>
                </a:tc>
                <a:tc>
                  <a:txBody>
                    <a:bodyPr/>
                    <a:lstStyle/>
                    <a:p>
                      <a:pPr algn="ctr"/>
                      <a:r>
                        <a:rPr lang="en-US" b="1" dirty="0" smtClean="0">
                          <a:solidFill>
                            <a:srgbClr val="C00000"/>
                          </a:solidFill>
                          <a:latin typeface="Calibri Light" panose="020F0302020204030204" pitchFamily="34" charset="0"/>
                        </a:rPr>
                        <a:t>Yes</a:t>
                      </a:r>
                      <a:r>
                        <a:rPr lang="en-US" b="1" baseline="0" dirty="0" smtClean="0">
                          <a:solidFill>
                            <a:srgbClr val="C00000"/>
                          </a:solidFill>
                          <a:latin typeface="Calibri Light" panose="020F0302020204030204" pitchFamily="34" charset="0"/>
                        </a:rPr>
                        <a:t> &amp; </a:t>
                      </a:r>
                      <a:r>
                        <a:rPr lang="en-US" b="1" dirty="0" smtClean="0">
                          <a:solidFill>
                            <a:srgbClr val="C00000"/>
                          </a:solidFill>
                          <a:latin typeface="Calibri Light" panose="020F0302020204030204" pitchFamily="34" charset="0"/>
                        </a:rPr>
                        <a:t>No</a:t>
                      </a:r>
                      <a:endParaRPr lang="en-US" b="1" dirty="0">
                        <a:solidFill>
                          <a:srgbClr val="C00000"/>
                        </a:solidFill>
                        <a:latin typeface="Calibri Light" panose="020F0302020204030204" pitchFamily="34" charset="0"/>
                      </a:endParaRPr>
                    </a:p>
                  </a:txBody>
                  <a:tcPr/>
                </a:tc>
                <a:tc>
                  <a:txBody>
                    <a:bodyPr/>
                    <a:lstStyle/>
                    <a:p>
                      <a:pPr algn="ctr"/>
                      <a:r>
                        <a:rPr lang="en-US" b="1" smtClean="0">
                          <a:latin typeface="Calibri Light" panose="020F0302020204030204" pitchFamily="34" charset="0"/>
                        </a:rPr>
                        <a:t>Yes</a:t>
                      </a:r>
                      <a:endParaRPr lang="en-US" b="1">
                        <a:latin typeface="Calibri Light" panose="020F0302020204030204" pitchFamily="34" charset="0"/>
                      </a:endParaRPr>
                    </a:p>
                  </a:txBody>
                  <a:tcPr/>
                </a:tc>
              </a:tr>
              <a:tr h="379256">
                <a:tc>
                  <a:txBody>
                    <a:bodyPr/>
                    <a:lstStyle/>
                    <a:p>
                      <a:r>
                        <a:rPr lang="en-US" b="1" smtClean="0">
                          <a:latin typeface="Calibri Light" panose="020F0302020204030204" pitchFamily="34" charset="0"/>
                        </a:rPr>
                        <a:t>Runs in Web Browser</a:t>
                      </a:r>
                      <a:endParaRPr lang="en-US" b="1">
                        <a:latin typeface="Calibri Light" panose="020F0302020204030204" pitchFamily="34" charset="0"/>
                      </a:endParaRPr>
                    </a:p>
                  </a:txBody>
                  <a:tcPr/>
                </a:tc>
                <a:tc>
                  <a:txBody>
                    <a:bodyPr/>
                    <a:lstStyle/>
                    <a:p>
                      <a:pPr algn="ctr"/>
                      <a:r>
                        <a:rPr lang="en-US" b="1" smtClean="0">
                          <a:latin typeface="Calibri Light" panose="020F0302020204030204" pitchFamily="34" charset="0"/>
                        </a:rPr>
                        <a:t>Yes</a:t>
                      </a:r>
                      <a:endParaRPr lang="en-US" b="1">
                        <a:latin typeface="Calibri Light" panose="020F0302020204030204" pitchFamily="34" charset="0"/>
                      </a:endParaRPr>
                    </a:p>
                  </a:txBody>
                  <a:tcPr/>
                </a:tc>
                <a:tc>
                  <a:txBody>
                    <a:bodyPr/>
                    <a:lstStyle/>
                    <a:p>
                      <a:pPr algn="ctr"/>
                      <a:r>
                        <a:rPr lang="en-US" b="1" smtClean="0">
                          <a:latin typeface="Calibri Light" panose="020F0302020204030204" pitchFamily="34" charset="0"/>
                        </a:rPr>
                        <a:t>No</a:t>
                      </a:r>
                      <a:endParaRPr lang="en-US" b="1">
                        <a:latin typeface="Calibri Light" panose="020F0302020204030204" pitchFamily="34" charset="0"/>
                      </a:endParaRPr>
                    </a:p>
                  </a:txBody>
                  <a:tcPr/>
                </a:tc>
                <a:tc>
                  <a:txBody>
                    <a:bodyPr/>
                    <a:lstStyle/>
                    <a:p>
                      <a:pPr algn="ctr"/>
                      <a:r>
                        <a:rPr lang="en-US" b="1" smtClean="0">
                          <a:latin typeface="Calibri Light" panose="020F0302020204030204" pitchFamily="34" charset="0"/>
                        </a:rPr>
                        <a:t>No</a:t>
                      </a:r>
                      <a:endParaRPr lang="en-US" b="1">
                        <a:latin typeface="Calibri Light" panose="020F0302020204030204" pitchFamily="34" charset="0"/>
                      </a:endParaRPr>
                    </a:p>
                  </a:txBody>
                  <a:tcPr/>
                </a:tc>
              </a:tr>
              <a:tr h="379256">
                <a:tc>
                  <a:txBody>
                    <a:bodyPr/>
                    <a:lstStyle/>
                    <a:p>
                      <a:r>
                        <a:rPr lang="en-US" b="1" dirty="0" smtClean="0">
                          <a:latin typeface="Calibri Light" panose="020F0302020204030204" pitchFamily="34" charset="0"/>
                        </a:rPr>
                        <a:t>Runs in Web</a:t>
                      </a:r>
                      <a:r>
                        <a:rPr lang="en-US" b="1" baseline="0" dirty="0" smtClean="0">
                          <a:latin typeface="Calibri Light" panose="020F0302020204030204" pitchFamily="34" charset="0"/>
                        </a:rPr>
                        <a:t> Runtime</a:t>
                      </a:r>
                      <a:endParaRPr lang="en-US" b="1" dirty="0">
                        <a:latin typeface="Calibri Light" panose="020F0302020204030204" pitchFamily="34" charset="0"/>
                      </a:endParaRPr>
                    </a:p>
                  </a:txBody>
                  <a:tcPr/>
                </a:tc>
                <a:tc>
                  <a:txBody>
                    <a:bodyPr/>
                    <a:lstStyle/>
                    <a:p>
                      <a:pPr algn="ctr"/>
                      <a:r>
                        <a:rPr lang="en-US" b="1" smtClean="0">
                          <a:latin typeface="Calibri Light" panose="020F0302020204030204" pitchFamily="34" charset="0"/>
                        </a:rPr>
                        <a:t>No</a:t>
                      </a:r>
                      <a:endParaRPr lang="en-US" b="1">
                        <a:latin typeface="Calibri Light" panose="020F0302020204030204" pitchFamily="34" charset="0"/>
                      </a:endParaRPr>
                    </a:p>
                  </a:txBody>
                  <a:tcPr/>
                </a:tc>
                <a:tc>
                  <a:txBody>
                    <a:bodyPr/>
                    <a:lstStyle/>
                    <a:p>
                      <a:pPr algn="ctr"/>
                      <a:r>
                        <a:rPr lang="en-US" b="1" smtClean="0">
                          <a:latin typeface="Calibri Light" panose="020F0302020204030204" pitchFamily="34" charset="0"/>
                        </a:rPr>
                        <a:t>Yes</a:t>
                      </a:r>
                      <a:endParaRPr lang="en-US" b="1">
                        <a:latin typeface="Calibri Light" panose="020F0302020204030204" pitchFamily="34" charset="0"/>
                      </a:endParaRPr>
                    </a:p>
                  </a:txBody>
                  <a:tcPr/>
                </a:tc>
                <a:tc>
                  <a:txBody>
                    <a:bodyPr/>
                    <a:lstStyle/>
                    <a:p>
                      <a:pPr algn="ctr"/>
                      <a:r>
                        <a:rPr lang="en-US" b="1" dirty="0" smtClean="0">
                          <a:latin typeface="Calibri Light" panose="020F0302020204030204" pitchFamily="34" charset="0"/>
                        </a:rPr>
                        <a:t>Yes</a:t>
                      </a:r>
                      <a:endParaRPr lang="en-US" b="1" dirty="0">
                        <a:latin typeface="Calibri Light" panose="020F0302020204030204" pitchFamily="34" charset="0"/>
                      </a:endParaRPr>
                    </a:p>
                  </a:txBody>
                  <a:tcPr/>
                </a:tc>
              </a:tr>
            </a:tbl>
          </a:graphicData>
        </a:graphic>
      </p:graphicFrame>
      <p:sp>
        <p:nvSpPr>
          <p:cNvPr id="8" name="Rounded Rectangle 7"/>
          <p:cNvSpPr/>
          <p:nvPr/>
        </p:nvSpPr>
        <p:spPr>
          <a:xfrm>
            <a:off x="6563620" y="1180708"/>
            <a:ext cx="1353042" cy="4038600"/>
          </a:xfrm>
          <a:prstGeom prst="roundRect">
            <a:avLst>
              <a:gd name="adj" fmla="val 9458"/>
            </a:avLst>
          </a:prstGeom>
          <a:solidFill>
            <a:schemeClr val="accent5">
              <a:lumMod val="40000"/>
              <a:lumOff val="60000"/>
              <a:alpha val="25000"/>
            </a:schemeClr>
          </a:solidFill>
          <a:ln w="0" cap="flat" cmpd="sng" algn="ctr">
            <a:noFill/>
            <a:prstDash val="solid"/>
            <a:round/>
            <a:headEnd type="none" w="sm" len="sm"/>
            <a:tailEnd type="none" w="sm" len="sm"/>
          </a:ln>
          <a:effectLst>
            <a:outerShdw blurRad="50800" dist="38100" dir="2700000" algn="tl" rotWithShape="0">
              <a:prstClr val="black">
                <a:alpha val="40000"/>
              </a:prstClr>
            </a:outerShdw>
          </a:effectLst>
          <a:scene3d>
            <a:camera prst="orthographicFront"/>
            <a:lightRig rig="threePt" dir="t"/>
          </a:scene3d>
          <a:sp3d prstMaterial="matte">
            <a:bevelT w="101600" h="101600"/>
          </a:sp3d>
        </p:spPr>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2000" b="1" dirty="0" smtClean="0">
                <a:solidFill>
                  <a:srgbClr val="0070C0"/>
                </a:solidFill>
                <a:latin typeface="Calibri" panose="020F0502020204030204" pitchFamily="34" charset="0"/>
                <a:cs typeface="Arial" pitchFamily="34" charset="0"/>
              </a:rPr>
              <a:t>Tomorrow</a:t>
            </a:r>
          </a:p>
        </p:txBody>
      </p:sp>
      <p:sp>
        <p:nvSpPr>
          <p:cNvPr id="10" name="TextBox 9"/>
          <p:cNvSpPr txBox="1"/>
          <p:nvPr/>
        </p:nvSpPr>
        <p:spPr>
          <a:xfrm>
            <a:off x="873345" y="5523261"/>
            <a:ext cx="7413793" cy="561856"/>
          </a:xfrm>
          <a:prstGeom prst="round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sz="2400" dirty="0">
                <a:latin typeface="Calibri" panose="020F0502020204030204" pitchFamily="34" charset="0"/>
              </a:rPr>
              <a:t>T</a:t>
            </a:r>
            <a:r>
              <a:rPr lang="en-US" sz="2400" dirty="0" smtClean="0">
                <a:latin typeface="Calibri" panose="020F0502020204030204" pitchFamily="34" charset="0"/>
              </a:rPr>
              <a:t>he HTML5 standard is evolving to include device APIs</a:t>
            </a:r>
            <a:endParaRPr lang="en-US" sz="2400" dirty="0">
              <a:latin typeface="Calibri" panose="020F0502020204030204" pitchFamily="34" charset="0"/>
            </a:endParaRPr>
          </a:p>
        </p:txBody>
      </p:sp>
      <p:sp>
        <p:nvSpPr>
          <p:cNvPr id="7" name="Rounded Rectangle 6"/>
          <p:cNvSpPr/>
          <p:nvPr/>
        </p:nvSpPr>
        <p:spPr>
          <a:xfrm>
            <a:off x="3427810" y="1194021"/>
            <a:ext cx="2940952" cy="4025287"/>
          </a:xfrm>
          <a:prstGeom prst="roundRect">
            <a:avLst>
              <a:gd name="adj" fmla="val 4295"/>
            </a:avLst>
          </a:prstGeom>
          <a:solidFill>
            <a:schemeClr val="bg2">
              <a:lumMod val="20000"/>
              <a:lumOff val="80000"/>
              <a:alpha val="25000"/>
            </a:schemeClr>
          </a:solidFill>
          <a:ln w="0" cap="flat" cmpd="sng" algn="ctr">
            <a:noFill/>
            <a:prstDash val="solid"/>
            <a:round/>
            <a:headEnd type="none" w="sm" len="sm"/>
            <a:tailEnd type="none" w="sm" len="sm"/>
          </a:ln>
          <a:effectLst>
            <a:outerShdw blurRad="50800" dist="38100" dir="2700000" algn="tl" rotWithShape="0">
              <a:prstClr val="black">
                <a:alpha val="40000"/>
              </a:prstClr>
            </a:outerShdw>
          </a:effectLst>
          <a:scene3d>
            <a:camera prst="orthographicFront"/>
            <a:lightRig rig="threePt" dir="t"/>
          </a:scene3d>
          <a:sp3d prstMaterial="matte">
            <a:bevelT w="101600" h="101600"/>
          </a:sp3d>
        </p:spPr>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2000" b="1" dirty="0" smtClean="0">
                <a:solidFill>
                  <a:srgbClr val="0070C0"/>
                </a:solidFill>
                <a:latin typeface="Calibri" panose="020F0502020204030204" pitchFamily="34" charset="0"/>
                <a:cs typeface="Arial" pitchFamily="34" charset="0"/>
              </a:rPr>
              <a:t>Today    </a:t>
            </a:r>
          </a:p>
        </p:txBody>
      </p:sp>
    </p:spTree>
    <p:extLst>
      <p:ext uri="{BB962C8B-B14F-4D97-AF65-F5344CB8AC3E}">
        <p14:creationId xmlns:p14="http://schemas.microsoft.com/office/powerpoint/2010/main" val="1973681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5613" y="1380931"/>
            <a:ext cx="3058149" cy="4765869"/>
          </a:xfrm>
          <a:prstGeom prst="rect">
            <a:avLst/>
          </a:prstGeom>
        </p:spPr>
        <p:txBody>
          <a:bodyPr/>
          <a:lstStyle/>
          <a:p>
            <a:r>
              <a:rPr lang="en-US" dirty="0" smtClean="0"/>
              <a:t>Lists all resources on the page, including:</a:t>
            </a:r>
          </a:p>
          <a:p>
            <a:pPr lvl="1"/>
            <a:r>
              <a:rPr lang="en-US" dirty="0" smtClean="0"/>
              <a:t>html files</a:t>
            </a:r>
          </a:p>
          <a:p>
            <a:pPr lvl="1"/>
            <a:r>
              <a:rPr lang="en-US" dirty="0"/>
              <a:t>s</a:t>
            </a:r>
            <a:r>
              <a:rPr lang="en-US" dirty="0" smtClean="0"/>
              <a:t>cript files</a:t>
            </a:r>
          </a:p>
          <a:p>
            <a:pPr lvl="1"/>
            <a:r>
              <a:rPr lang="en-US" dirty="0" smtClean="0"/>
              <a:t>CSS files</a:t>
            </a:r>
          </a:p>
          <a:p>
            <a:pPr lvl="1"/>
            <a:r>
              <a:rPr lang="en-US" dirty="0"/>
              <a:t>i</a:t>
            </a:r>
            <a:r>
              <a:rPr lang="en-US" dirty="0" smtClean="0"/>
              <a:t>mage files</a:t>
            </a:r>
          </a:p>
          <a:p>
            <a:r>
              <a:rPr lang="en-US" dirty="0" smtClean="0"/>
              <a:t>Select resource in left pane of CDT to see preview in right pane of CDT</a:t>
            </a:r>
          </a:p>
        </p:txBody>
      </p:sp>
      <p:sp>
        <p:nvSpPr>
          <p:cNvPr id="9" name="Content Placeholder 8"/>
          <p:cNvSpPr>
            <a:spLocks noGrp="1"/>
          </p:cNvSpPr>
          <p:nvPr>
            <p:ph sz="half" idx="2"/>
          </p:nvPr>
        </p:nvSpPr>
        <p:spPr/>
        <p:txBody>
          <a:bodyPr/>
          <a:lstStyle/>
          <a:p>
            <a:endParaRPr lang="en-US"/>
          </a:p>
        </p:txBody>
      </p:sp>
      <p:sp>
        <p:nvSpPr>
          <p:cNvPr id="5" name="Slide Number Placeholder 4"/>
          <p:cNvSpPr>
            <a:spLocks noGrp="1"/>
          </p:cNvSpPr>
          <p:nvPr>
            <p:ph type="sldNum" sz="quarter" idx="10"/>
          </p:nvPr>
        </p:nvSpPr>
        <p:spPr>
          <a:prstGeom prst="rect">
            <a:avLst/>
          </a:prstGeom>
        </p:spPr>
        <p:txBody>
          <a:bodyPr/>
          <a:lstStyle/>
          <a:p>
            <a:pPr>
              <a:defRPr/>
            </a:pPr>
            <a:fld id="{0AD924A4-E911-410D-BBAD-422833E0B0FC}" type="slidenum">
              <a:rPr lang="en-US" smtClean="0"/>
              <a:pPr>
                <a:defRPr/>
              </a:pPr>
              <a:t>130</a:t>
            </a:fld>
            <a:endParaRPr lang="en-US" dirty="0"/>
          </a:p>
        </p:txBody>
      </p:sp>
      <p:sp>
        <p:nvSpPr>
          <p:cNvPr id="2" name="Title 1"/>
          <p:cNvSpPr>
            <a:spLocks noGrp="1"/>
          </p:cNvSpPr>
          <p:nvPr>
            <p:ph type="title"/>
          </p:nvPr>
        </p:nvSpPr>
        <p:spPr>
          <a:xfrm>
            <a:off x="457200" y="96844"/>
            <a:ext cx="8229600" cy="1050821"/>
          </a:xfrm>
        </p:spPr>
        <p:txBody>
          <a:bodyPr/>
          <a:lstStyle/>
          <a:p>
            <a:r>
              <a:rPr lang="en-US" dirty="0" smtClean="0"/>
              <a:t>CDT Resources Tab</a:t>
            </a:r>
            <a:endParaRPr lang="en-US" dirty="0"/>
          </a:p>
        </p:txBody>
      </p:sp>
      <p:sp>
        <p:nvSpPr>
          <p:cNvPr id="7" name="Date Placeholder 6"/>
          <p:cNvSpPr>
            <a:spLocks noGrp="1"/>
          </p:cNvSpPr>
          <p:nvPr>
            <p:ph type="dt" sz="half" idx="11"/>
          </p:nvPr>
        </p:nvSpPr>
        <p:spPr/>
        <p:txBody>
          <a:bodyPr/>
          <a:lstStyle/>
          <a:p>
            <a:r>
              <a:rPr lang="en-US" smtClean="0"/>
              <a:t>SWPC</a:t>
            </a:r>
            <a:endParaRPr lang="en-US" dirty="0"/>
          </a:p>
        </p:txBody>
      </p:sp>
      <p:sp>
        <p:nvSpPr>
          <p:cNvPr id="4" name="Footer Placeholder 3"/>
          <p:cNvSpPr>
            <a:spLocks noGrp="1"/>
          </p:cNvSpPr>
          <p:nvPr>
            <p:ph type="ftr" sz="quarter" idx="3"/>
          </p:nvPr>
        </p:nvSpPr>
        <p:spPr/>
        <p:txBody>
          <a:bodyPr/>
          <a:lstStyle/>
          <a:p>
            <a:pPr>
              <a:defRPr/>
            </a:pPr>
            <a:r>
              <a:rPr lang="en-US" smtClean="0"/>
              <a:t>COLLABORATE. INNOVATE. ENRICH</a:t>
            </a:r>
            <a:endParaRPr lang="en-US"/>
          </a:p>
        </p:txBody>
      </p:sp>
      <p:pic>
        <p:nvPicPr>
          <p:cNvPr id="8" name="Picture 7" descr="Screen shot 2012-01-16 at 2.24.50 PM.png"/>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482796" y="860546"/>
            <a:ext cx="5537200" cy="5681649"/>
          </a:xfrm>
          <a:prstGeom prst="rect">
            <a:avLst/>
          </a:prstGeom>
        </p:spPr>
      </p:pic>
    </p:spTree>
    <p:extLst>
      <p:ext uri="{BB962C8B-B14F-4D97-AF65-F5344CB8AC3E}">
        <p14:creationId xmlns:p14="http://schemas.microsoft.com/office/powerpoint/2010/main" val="3321447146"/>
      </p:ext>
    </p:extLst>
  </p:cSld>
  <p:clrMapOvr>
    <a:masterClrMapping/>
  </p:clrMapOv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5613" y="1380931"/>
            <a:ext cx="3252787" cy="4765869"/>
          </a:xfrm>
          <a:prstGeom prst="rect">
            <a:avLst/>
          </a:prstGeom>
        </p:spPr>
        <p:txBody>
          <a:bodyPr/>
          <a:lstStyle/>
          <a:p>
            <a:r>
              <a:rPr lang="en-US" dirty="0" smtClean="0"/>
              <a:t>CDT left pane </a:t>
            </a:r>
            <a:r>
              <a:rPr lang="en-US" dirty="0" smtClean="0">
                <a:sym typeface="Wingdings" panose="05000000000000000000" pitchFamily="2" charset="2"/>
              </a:rPr>
              <a:t></a:t>
            </a:r>
            <a:r>
              <a:rPr lang="en-US" dirty="0" smtClean="0"/>
              <a:t> Source</a:t>
            </a:r>
          </a:p>
          <a:p>
            <a:pPr lvl="1"/>
            <a:r>
              <a:rPr lang="en-US" dirty="0" smtClean="0"/>
              <a:t>Breakpoints</a:t>
            </a:r>
          </a:p>
          <a:p>
            <a:pPr lvl="1"/>
            <a:r>
              <a:rPr lang="en-US" dirty="0" smtClean="0"/>
              <a:t>Hover over variables to see values</a:t>
            </a:r>
          </a:p>
          <a:p>
            <a:r>
              <a:rPr lang="en-US" dirty="0" smtClean="0"/>
              <a:t>CDT right pane </a:t>
            </a:r>
            <a:r>
              <a:rPr lang="en-US" dirty="0" smtClean="0">
                <a:sym typeface="Wingdings" panose="05000000000000000000" pitchFamily="2" charset="2"/>
              </a:rPr>
              <a:t></a:t>
            </a:r>
            <a:r>
              <a:rPr lang="en-US" dirty="0" smtClean="0"/>
              <a:t> Data</a:t>
            </a:r>
          </a:p>
          <a:p>
            <a:pPr lvl="1"/>
            <a:r>
              <a:rPr lang="en-US" dirty="0" smtClean="0"/>
              <a:t>Watch points</a:t>
            </a:r>
          </a:p>
          <a:p>
            <a:pPr lvl="1"/>
            <a:r>
              <a:rPr lang="en-US" dirty="0" smtClean="0"/>
              <a:t>Call Stack</a:t>
            </a:r>
          </a:p>
          <a:p>
            <a:pPr lvl="1"/>
            <a:r>
              <a:rPr lang="en-US" dirty="0" smtClean="0"/>
              <a:t>Properties</a:t>
            </a:r>
          </a:p>
          <a:p>
            <a:pPr lvl="1"/>
            <a:r>
              <a:rPr lang="en-US" dirty="0" smtClean="0"/>
              <a:t>Breakpoints</a:t>
            </a:r>
          </a:p>
          <a:p>
            <a:pPr lvl="2"/>
            <a:r>
              <a:rPr lang="en-US" dirty="0" smtClean="0"/>
              <a:t>DOM breakpoints</a:t>
            </a:r>
          </a:p>
          <a:p>
            <a:pPr lvl="2"/>
            <a:r>
              <a:rPr lang="en-US" dirty="0" smtClean="0"/>
              <a:t>Event listeners</a:t>
            </a:r>
          </a:p>
          <a:p>
            <a:endParaRPr lang="en-US" dirty="0"/>
          </a:p>
          <a:p>
            <a:r>
              <a:rPr lang="en-US" sz="1200" b="1" dirty="0" smtClean="0"/>
              <a:t>note:</a:t>
            </a:r>
            <a:r>
              <a:rPr lang="en-US" sz="1200" dirty="0" smtClean="0"/>
              <a:t> old screen shot shown here, </a:t>
            </a:r>
            <a:br>
              <a:rPr lang="en-US" sz="1200" dirty="0" smtClean="0"/>
            </a:br>
            <a:r>
              <a:rPr lang="en-US" sz="1200" dirty="0" smtClean="0"/>
              <a:t>“Scripts” tab is now labeled “Sources”</a:t>
            </a:r>
          </a:p>
        </p:txBody>
      </p:sp>
      <p:sp>
        <p:nvSpPr>
          <p:cNvPr id="8" name="Content Placeholder 7"/>
          <p:cNvSpPr>
            <a:spLocks noGrp="1"/>
          </p:cNvSpPr>
          <p:nvPr>
            <p:ph sz="half" idx="2"/>
          </p:nvPr>
        </p:nvSpPr>
        <p:spPr/>
        <p:txBody>
          <a:bodyPr/>
          <a:lstStyle/>
          <a:p>
            <a:endParaRPr lang="en-US"/>
          </a:p>
        </p:txBody>
      </p:sp>
      <p:sp>
        <p:nvSpPr>
          <p:cNvPr id="5" name="Slide Number Placeholder 4"/>
          <p:cNvSpPr>
            <a:spLocks noGrp="1"/>
          </p:cNvSpPr>
          <p:nvPr>
            <p:ph type="sldNum" sz="quarter" idx="10"/>
          </p:nvPr>
        </p:nvSpPr>
        <p:spPr>
          <a:prstGeom prst="rect">
            <a:avLst/>
          </a:prstGeom>
        </p:spPr>
        <p:txBody>
          <a:bodyPr/>
          <a:lstStyle/>
          <a:p>
            <a:pPr>
              <a:defRPr/>
            </a:pPr>
            <a:fld id="{0AD924A4-E911-410D-BBAD-422833E0B0FC}" type="slidenum">
              <a:rPr lang="en-US" smtClean="0"/>
              <a:pPr>
                <a:defRPr/>
              </a:pPr>
              <a:t>131</a:t>
            </a:fld>
            <a:endParaRPr lang="en-US" dirty="0"/>
          </a:p>
        </p:txBody>
      </p:sp>
      <p:sp>
        <p:nvSpPr>
          <p:cNvPr id="2" name="Title 1"/>
          <p:cNvSpPr>
            <a:spLocks noGrp="1"/>
          </p:cNvSpPr>
          <p:nvPr>
            <p:ph type="title"/>
          </p:nvPr>
        </p:nvSpPr>
        <p:spPr/>
        <p:txBody>
          <a:bodyPr/>
          <a:lstStyle/>
          <a:p>
            <a:r>
              <a:rPr lang="en-US" dirty="0" smtClean="0"/>
              <a:t>CDT Sources Tab – JavaScript Debugger</a:t>
            </a:r>
            <a:endParaRPr lang="en-US" dirty="0"/>
          </a:p>
        </p:txBody>
      </p:sp>
      <p:sp>
        <p:nvSpPr>
          <p:cNvPr id="7" name="Date Placeholder 6"/>
          <p:cNvSpPr>
            <a:spLocks noGrp="1"/>
          </p:cNvSpPr>
          <p:nvPr>
            <p:ph type="dt" sz="half" idx="11"/>
          </p:nvPr>
        </p:nvSpPr>
        <p:spPr/>
        <p:txBody>
          <a:bodyPr/>
          <a:lstStyle/>
          <a:p>
            <a:r>
              <a:rPr lang="en-US" smtClean="0"/>
              <a:t>SWPC</a:t>
            </a:r>
            <a:endParaRPr lang="en-US" dirty="0"/>
          </a:p>
        </p:txBody>
      </p:sp>
      <p:sp>
        <p:nvSpPr>
          <p:cNvPr id="4" name="Footer Placeholder 3"/>
          <p:cNvSpPr>
            <a:spLocks noGrp="1"/>
          </p:cNvSpPr>
          <p:nvPr>
            <p:ph type="ftr" sz="quarter" idx="3"/>
          </p:nvPr>
        </p:nvSpPr>
        <p:spPr/>
        <p:txBody>
          <a:bodyPr/>
          <a:lstStyle/>
          <a:p>
            <a:pPr>
              <a:defRPr/>
            </a:pPr>
            <a:r>
              <a:rPr lang="en-US" smtClean="0"/>
              <a:t>COLLABORATE. INNOVATE. ENRICH</a:t>
            </a:r>
            <a:endParaRPr lang="en-US"/>
          </a:p>
        </p:txBody>
      </p:sp>
      <p:sp>
        <p:nvSpPr>
          <p:cNvPr id="10" name="Rounded Rectangular Callout 9"/>
          <p:cNvSpPr/>
          <p:nvPr/>
        </p:nvSpPr>
        <p:spPr bwMode="auto">
          <a:xfrm>
            <a:off x="4439920" y="368300"/>
            <a:ext cx="822960" cy="457200"/>
          </a:xfrm>
          <a:prstGeom prst="wedgeRoundRectCallout">
            <a:avLst/>
          </a:prstGeom>
          <a:noFill/>
          <a:ln w="19050" cap="flat" cmpd="sng" algn="ctr">
            <a:noFill/>
            <a:prstDash val="solid"/>
            <a:round/>
            <a:headEnd type="none" w="med" len="med"/>
            <a:tailEnd type="none" w="med" len="med"/>
          </a:ln>
          <a:effectLst/>
        </p:spPr>
        <p:txBody>
          <a:bodyPr/>
          <a:lstStyle/>
          <a:p>
            <a:endParaRPr lang="en-US"/>
          </a:p>
        </p:txBody>
      </p:sp>
      <p:sp>
        <p:nvSpPr>
          <p:cNvPr id="11" name="Rounded Rectangular Callout 10"/>
          <p:cNvSpPr/>
          <p:nvPr/>
        </p:nvSpPr>
        <p:spPr bwMode="auto">
          <a:xfrm>
            <a:off x="5671820" y="-88900"/>
            <a:ext cx="822960" cy="457200"/>
          </a:xfrm>
          <a:prstGeom prst="wedgeRoundRectCallout">
            <a:avLst/>
          </a:prstGeom>
          <a:noFill/>
          <a:ln w="19050" cap="flat" cmpd="sng" algn="ctr">
            <a:noFill/>
            <a:prstDash val="solid"/>
            <a:round/>
            <a:headEnd type="none" w="med" len="med"/>
            <a:tailEnd type="none" w="med" len="med"/>
          </a:ln>
          <a:effectLst/>
        </p:spPr>
        <p:txBody>
          <a:bodyPr/>
          <a:lstStyle/>
          <a:p>
            <a:endParaRPr lang="en-US"/>
          </a:p>
        </p:txBody>
      </p:sp>
      <p:pic>
        <p:nvPicPr>
          <p:cNvPr id="14" name="Picture 13" descr="Screen shot 2012-01-16 at 3.00.38 PM.png"/>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646756" y="760290"/>
            <a:ext cx="5544805" cy="5775358"/>
          </a:xfrm>
          <a:prstGeom prst="rect">
            <a:avLst/>
          </a:prstGeom>
        </p:spPr>
      </p:pic>
    </p:spTree>
    <p:extLst>
      <p:ext uri="{BB962C8B-B14F-4D97-AF65-F5344CB8AC3E}">
        <p14:creationId xmlns:p14="http://schemas.microsoft.com/office/powerpoint/2010/main" val="3108820043"/>
      </p:ext>
    </p:extLst>
  </p:cSld>
  <p:clrMapOvr>
    <a:masterClrMapping/>
  </p:clrMapOv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5613" y="1380931"/>
            <a:ext cx="2890551" cy="4765869"/>
          </a:xfrm>
          <a:prstGeom prst="rect">
            <a:avLst/>
          </a:prstGeom>
        </p:spPr>
        <p:txBody>
          <a:bodyPr/>
          <a:lstStyle/>
          <a:p>
            <a:r>
              <a:rPr lang="en-US" dirty="0" smtClean="0"/>
              <a:t>Evaluate JavaScript expressions interactively in the console</a:t>
            </a:r>
          </a:p>
          <a:p>
            <a:r>
              <a:rPr lang="en-US" dirty="0" smtClean="0"/>
              <a:t>Modify DOM with JS calls and assignments</a:t>
            </a:r>
          </a:p>
          <a:p>
            <a:r>
              <a:rPr lang="en-US" dirty="0" smtClean="0"/>
              <a:t>Console interface includes name completion (variables, fields, functions)</a:t>
            </a:r>
          </a:p>
        </p:txBody>
      </p:sp>
      <p:sp>
        <p:nvSpPr>
          <p:cNvPr id="9" name="Content Placeholder 8"/>
          <p:cNvSpPr>
            <a:spLocks noGrp="1"/>
          </p:cNvSpPr>
          <p:nvPr>
            <p:ph sz="half" idx="2"/>
          </p:nvPr>
        </p:nvSpPr>
        <p:spPr/>
        <p:txBody>
          <a:bodyPr/>
          <a:lstStyle/>
          <a:p>
            <a:endParaRPr lang="en-US"/>
          </a:p>
        </p:txBody>
      </p:sp>
      <p:sp>
        <p:nvSpPr>
          <p:cNvPr id="5" name="Slide Number Placeholder 4"/>
          <p:cNvSpPr>
            <a:spLocks noGrp="1"/>
          </p:cNvSpPr>
          <p:nvPr>
            <p:ph type="sldNum" sz="quarter" idx="10"/>
          </p:nvPr>
        </p:nvSpPr>
        <p:spPr>
          <a:prstGeom prst="rect">
            <a:avLst/>
          </a:prstGeom>
        </p:spPr>
        <p:txBody>
          <a:bodyPr/>
          <a:lstStyle/>
          <a:p>
            <a:pPr>
              <a:defRPr/>
            </a:pPr>
            <a:fld id="{0AD924A4-E911-410D-BBAD-422833E0B0FC}" type="slidenum">
              <a:rPr lang="en-US" smtClean="0"/>
              <a:pPr>
                <a:defRPr/>
              </a:pPr>
              <a:t>132</a:t>
            </a:fld>
            <a:endParaRPr lang="en-US" dirty="0"/>
          </a:p>
        </p:txBody>
      </p:sp>
      <p:sp>
        <p:nvSpPr>
          <p:cNvPr id="2" name="Title 1"/>
          <p:cNvSpPr>
            <a:spLocks noGrp="1"/>
          </p:cNvSpPr>
          <p:nvPr>
            <p:ph type="title"/>
          </p:nvPr>
        </p:nvSpPr>
        <p:spPr/>
        <p:txBody>
          <a:bodyPr/>
          <a:lstStyle/>
          <a:p>
            <a:r>
              <a:rPr lang="en-US" sz="2700" dirty="0" smtClean="0"/>
              <a:t>CDT Console Tab – Interactive JavaScript</a:t>
            </a:r>
            <a:endParaRPr lang="en-US" sz="2700" dirty="0"/>
          </a:p>
        </p:txBody>
      </p:sp>
      <p:sp>
        <p:nvSpPr>
          <p:cNvPr id="8" name="Date Placeholder 7"/>
          <p:cNvSpPr>
            <a:spLocks noGrp="1"/>
          </p:cNvSpPr>
          <p:nvPr>
            <p:ph type="dt" sz="half" idx="11"/>
          </p:nvPr>
        </p:nvSpPr>
        <p:spPr/>
        <p:txBody>
          <a:bodyPr/>
          <a:lstStyle/>
          <a:p>
            <a:r>
              <a:rPr lang="en-US" smtClean="0"/>
              <a:t>SWPC</a:t>
            </a:r>
            <a:endParaRPr lang="en-US" dirty="0"/>
          </a:p>
        </p:txBody>
      </p:sp>
      <p:sp>
        <p:nvSpPr>
          <p:cNvPr id="4" name="Footer Placeholder 3"/>
          <p:cNvSpPr>
            <a:spLocks noGrp="1"/>
          </p:cNvSpPr>
          <p:nvPr>
            <p:ph type="ftr" sz="quarter" idx="3"/>
          </p:nvPr>
        </p:nvSpPr>
        <p:spPr/>
        <p:txBody>
          <a:bodyPr/>
          <a:lstStyle/>
          <a:p>
            <a:pPr>
              <a:defRPr/>
            </a:pPr>
            <a:r>
              <a:rPr lang="en-US" smtClean="0"/>
              <a:t>COLLABORATE. INNOVATE. ENRICH</a:t>
            </a:r>
            <a:endParaRPr lang="en-US"/>
          </a:p>
        </p:txBody>
      </p:sp>
      <p:sp>
        <p:nvSpPr>
          <p:cNvPr id="10" name="Rounded Rectangular Callout 9"/>
          <p:cNvSpPr/>
          <p:nvPr/>
        </p:nvSpPr>
        <p:spPr bwMode="auto">
          <a:xfrm>
            <a:off x="4439920" y="368300"/>
            <a:ext cx="822960" cy="457200"/>
          </a:xfrm>
          <a:prstGeom prst="wedgeRoundRectCallout">
            <a:avLst/>
          </a:prstGeom>
          <a:noFill/>
          <a:ln w="19050" cap="flat" cmpd="sng" algn="ctr">
            <a:noFill/>
            <a:prstDash val="solid"/>
            <a:round/>
            <a:headEnd type="none" w="med" len="med"/>
            <a:tailEnd type="none" w="med" len="med"/>
          </a:ln>
          <a:effectLst/>
        </p:spPr>
        <p:txBody>
          <a:bodyPr/>
          <a:lstStyle/>
          <a:p>
            <a:endParaRPr lang="en-US"/>
          </a:p>
        </p:txBody>
      </p:sp>
      <p:sp>
        <p:nvSpPr>
          <p:cNvPr id="11" name="Rounded Rectangular Callout 10"/>
          <p:cNvSpPr/>
          <p:nvPr/>
        </p:nvSpPr>
        <p:spPr bwMode="auto">
          <a:xfrm>
            <a:off x="5671820" y="-88900"/>
            <a:ext cx="822960" cy="457200"/>
          </a:xfrm>
          <a:prstGeom prst="wedgeRoundRectCallout">
            <a:avLst/>
          </a:prstGeom>
          <a:noFill/>
          <a:ln w="19050" cap="flat" cmpd="sng" algn="ctr">
            <a:noFill/>
            <a:prstDash val="solid"/>
            <a:round/>
            <a:headEnd type="none" w="med" len="med"/>
            <a:tailEnd type="none" w="med" len="med"/>
          </a:ln>
          <a:effectLst/>
        </p:spPr>
        <p:txBody>
          <a:bodyPr/>
          <a:lstStyle/>
          <a:p>
            <a:endParaRPr lang="en-US"/>
          </a:p>
        </p:txBody>
      </p:sp>
      <p:pic>
        <p:nvPicPr>
          <p:cNvPr id="7" name="Picture 6" descr="Screen shot 2012-01-16 at 4.00.46 PM.png"/>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438630" y="832957"/>
            <a:ext cx="5593493" cy="5659364"/>
          </a:xfrm>
          <a:prstGeom prst="rect">
            <a:avLst/>
          </a:prstGeom>
        </p:spPr>
      </p:pic>
    </p:spTree>
    <p:extLst>
      <p:ext uri="{BB962C8B-B14F-4D97-AF65-F5344CB8AC3E}">
        <p14:creationId xmlns:p14="http://schemas.microsoft.com/office/powerpoint/2010/main" val="1889026598"/>
      </p:ext>
    </p:extLst>
  </p:cSld>
  <p:clrMapOvr>
    <a:masterClrMapping/>
  </p:clrMapOv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5613" y="1380931"/>
            <a:ext cx="3341687" cy="4765869"/>
          </a:xfrm>
          <a:prstGeom prst="rect">
            <a:avLst/>
          </a:prstGeom>
        </p:spPr>
        <p:txBody>
          <a:bodyPr/>
          <a:lstStyle/>
          <a:p>
            <a:r>
              <a:rPr lang="en-US" dirty="0" smtClean="0"/>
              <a:t>Network profile for each resource on a page</a:t>
            </a:r>
            <a:endParaRPr lang="en-US" dirty="0"/>
          </a:p>
          <a:p>
            <a:r>
              <a:rPr lang="en-US" dirty="0" smtClean="0"/>
              <a:t>Hovering over a particular timeline provides more details on where time is spent</a:t>
            </a:r>
          </a:p>
          <a:p>
            <a:pPr lvl="1"/>
            <a:r>
              <a:rPr lang="en-US" dirty="0" smtClean="0"/>
              <a:t>Blocking, Connecting</a:t>
            </a:r>
          </a:p>
          <a:p>
            <a:pPr lvl="1"/>
            <a:r>
              <a:rPr lang="en-US" dirty="0" smtClean="0"/>
              <a:t>Sending</a:t>
            </a:r>
          </a:p>
          <a:p>
            <a:pPr lvl="1"/>
            <a:r>
              <a:rPr lang="en-US" dirty="0" smtClean="0"/>
              <a:t>Waiting</a:t>
            </a:r>
          </a:p>
          <a:p>
            <a:pPr lvl="1"/>
            <a:r>
              <a:rPr lang="en-US" dirty="0" smtClean="0"/>
              <a:t>Receiving</a:t>
            </a:r>
          </a:p>
        </p:txBody>
      </p:sp>
      <p:sp>
        <p:nvSpPr>
          <p:cNvPr id="8" name="Content Placeholder 7"/>
          <p:cNvSpPr>
            <a:spLocks noGrp="1"/>
          </p:cNvSpPr>
          <p:nvPr>
            <p:ph sz="half" idx="2"/>
          </p:nvPr>
        </p:nvSpPr>
        <p:spPr/>
        <p:txBody>
          <a:bodyPr/>
          <a:lstStyle/>
          <a:p>
            <a:endParaRPr lang="en-US"/>
          </a:p>
        </p:txBody>
      </p:sp>
      <p:sp>
        <p:nvSpPr>
          <p:cNvPr id="5" name="Slide Number Placeholder 4"/>
          <p:cNvSpPr>
            <a:spLocks noGrp="1"/>
          </p:cNvSpPr>
          <p:nvPr>
            <p:ph type="sldNum" sz="quarter" idx="10"/>
          </p:nvPr>
        </p:nvSpPr>
        <p:spPr>
          <a:prstGeom prst="rect">
            <a:avLst/>
          </a:prstGeom>
        </p:spPr>
        <p:txBody>
          <a:bodyPr/>
          <a:lstStyle/>
          <a:p>
            <a:pPr>
              <a:defRPr/>
            </a:pPr>
            <a:fld id="{0AD924A4-E911-410D-BBAD-422833E0B0FC}" type="slidenum">
              <a:rPr lang="en-US" smtClean="0"/>
              <a:pPr>
                <a:defRPr/>
              </a:pPr>
              <a:t>133</a:t>
            </a:fld>
            <a:endParaRPr lang="en-US" dirty="0"/>
          </a:p>
        </p:txBody>
      </p:sp>
      <p:sp>
        <p:nvSpPr>
          <p:cNvPr id="2" name="Title 1"/>
          <p:cNvSpPr>
            <a:spLocks noGrp="1"/>
          </p:cNvSpPr>
          <p:nvPr>
            <p:ph type="title"/>
          </p:nvPr>
        </p:nvSpPr>
        <p:spPr/>
        <p:txBody>
          <a:bodyPr/>
          <a:lstStyle/>
          <a:p>
            <a:r>
              <a:rPr lang="en-US" dirty="0" smtClean="0"/>
              <a:t>CDT Network Tab</a:t>
            </a:r>
            <a:endParaRPr lang="en-US" dirty="0"/>
          </a:p>
        </p:txBody>
      </p:sp>
      <p:sp>
        <p:nvSpPr>
          <p:cNvPr id="7" name="Date Placeholder 6"/>
          <p:cNvSpPr>
            <a:spLocks noGrp="1"/>
          </p:cNvSpPr>
          <p:nvPr>
            <p:ph type="dt" sz="half" idx="11"/>
          </p:nvPr>
        </p:nvSpPr>
        <p:spPr/>
        <p:txBody>
          <a:bodyPr/>
          <a:lstStyle/>
          <a:p>
            <a:r>
              <a:rPr lang="en-US" smtClean="0"/>
              <a:t>SWPC</a:t>
            </a:r>
            <a:endParaRPr lang="en-US" dirty="0"/>
          </a:p>
        </p:txBody>
      </p:sp>
      <p:sp>
        <p:nvSpPr>
          <p:cNvPr id="4" name="Footer Placeholder 3"/>
          <p:cNvSpPr>
            <a:spLocks noGrp="1"/>
          </p:cNvSpPr>
          <p:nvPr>
            <p:ph type="ftr" sz="quarter" idx="3"/>
          </p:nvPr>
        </p:nvSpPr>
        <p:spPr/>
        <p:txBody>
          <a:bodyPr/>
          <a:lstStyle/>
          <a:p>
            <a:pPr>
              <a:defRPr/>
            </a:pPr>
            <a:r>
              <a:rPr lang="en-US" smtClean="0"/>
              <a:t>COLLABORATE. INNOVATE. ENRICH</a:t>
            </a:r>
            <a:endParaRPr lang="en-US"/>
          </a:p>
        </p:txBody>
      </p:sp>
      <p:pic>
        <p:nvPicPr>
          <p:cNvPr id="10" name="Picture 9" descr="Screen shot 2012-01-16 at 2.32.12 PM.png"/>
          <p:cNvPicPr>
            <a:picLocks noChangeAspect="1"/>
          </p:cNvPicPr>
          <p:nvPr/>
        </p:nvPicPr>
        <p:blipFill rotWithShape="1">
          <a:blip r:embed="rId3" cstate="screen">
            <a:extLst>
              <a:ext uri="{28A0092B-C50C-407E-A947-70E740481C1C}">
                <a14:useLocalDpi xmlns:a14="http://schemas.microsoft.com/office/drawing/2010/main" val="0"/>
              </a:ext>
            </a:extLst>
          </a:blip>
          <a:srcRect r="2546" b="1825"/>
          <a:stretch/>
        </p:blipFill>
        <p:spPr>
          <a:xfrm>
            <a:off x="3756204" y="771277"/>
            <a:ext cx="5346699" cy="5526782"/>
          </a:xfrm>
          <a:prstGeom prst="rect">
            <a:avLst/>
          </a:prstGeom>
        </p:spPr>
      </p:pic>
    </p:spTree>
    <p:extLst>
      <p:ext uri="{BB962C8B-B14F-4D97-AF65-F5344CB8AC3E}">
        <p14:creationId xmlns:p14="http://schemas.microsoft.com/office/powerpoint/2010/main" val="1249701478"/>
      </p:ext>
    </p:extLst>
  </p:cSld>
  <p:clrMapOvr>
    <a:masterClrMapping/>
  </p:clrMapOvr>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5613" y="1380931"/>
            <a:ext cx="3407780" cy="4765869"/>
          </a:xfrm>
          <a:prstGeom prst="rect">
            <a:avLst/>
          </a:prstGeom>
        </p:spPr>
        <p:txBody>
          <a:bodyPr>
            <a:normAutofit/>
          </a:bodyPr>
          <a:lstStyle/>
          <a:p>
            <a:r>
              <a:rPr lang="en-US" dirty="0" smtClean="0"/>
              <a:t>Time duration and event details for elements</a:t>
            </a:r>
          </a:p>
          <a:p>
            <a:pPr lvl="1"/>
            <a:r>
              <a:rPr lang="en-US" dirty="0" smtClean="0"/>
              <a:t>Network Resources</a:t>
            </a:r>
            <a:endParaRPr lang="en-US" dirty="0"/>
          </a:p>
          <a:p>
            <a:pPr lvl="1"/>
            <a:r>
              <a:rPr lang="en-US" dirty="0" smtClean="0"/>
              <a:t>JavaScript parsing</a:t>
            </a:r>
          </a:p>
          <a:p>
            <a:pPr lvl="1"/>
            <a:r>
              <a:rPr lang="en-US" dirty="0" smtClean="0"/>
              <a:t>Layout rendering</a:t>
            </a:r>
          </a:p>
          <a:p>
            <a:r>
              <a:rPr lang="en-US" dirty="0" smtClean="0"/>
              <a:t>Helps you understand the interactions in a webpage and analyze performance bottlenecks.</a:t>
            </a:r>
          </a:p>
        </p:txBody>
      </p:sp>
      <p:sp>
        <p:nvSpPr>
          <p:cNvPr id="9" name="Content Placeholder 8"/>
          <p:cNvSpPr>
            <a:spLocks noGrp="1"/>
          </p:cNvSpPr>
          <p:nvPr>
            <p:ph sz="half" idx="2"/>
          </p:nvPr>
        </p:nvSpPr>
        <p:spPr/>
        <p:txBody>
          <a:bodyPr/>
          <a:lstStyle/>
          <a:p>
            <a:endParaRPr lang="en-US"/>
          </a:p>
        </p:txBody>
      </p:sp>
      <p:sp>
        <p:nvSpPr>
          <p:cNvPr id="5" name="Slide Number Placeholder 4"/>
          <p:cNvSpPr>
            <a:spLocks noGrp="1"/>
          </p:cNvSpPr>
          <p:nvPr>
            <p:ph type="sldNum" sz="quarter" idx="10"/>
          </p:nvPr>
        </p:nvSpPr>
        <p:spPr>
          <a:prstGeom prst="rect">
            <a:avLst/>
          </a:prstGeom>
        </p:spPr>
        <p:txBody>
          <a:bodyPr/>
          <a:lstStyle/>
          <a:p>
            <a:pPr>
              <a:defRPr/>
            </a:pPr>
            <a:fld id="{0AD924A4-E911-410D-BBAD-422833E0B0FC}" type="slidenum">
              <a:rPr lang="en-US" smtClean="0"/>
              <a:pPr>
                <a:defRPr/>
              </a:pPr>
              <a:t>134</a:t>
            </a:fld>
            <a:endParaRPr lang="en-US" dirty="0"/>
          </a:p>
        </p:txBody>
      </p:sp>
      <p:sp>
        <p:nvSpPr>
          <p:cNvPr id="2" name="Title 1"/>
          <p:cNvSpPr>
            <a:spLocks noGrp="1"/>
          </p:cNvSpPr>
          <p:nvPr>
            <p:ph type="title"/>
          </p:nvPr>
        </p:nvSpPr>
        <p:spPr/>
        <p:txBody>
          <a:bodyPr/>
          <a:lstStyle/>
          <a:p>
            <a:r>
              <a:rPr lang="en-US" dirty="0" smtClean="0"/>
              <a:t>CDT Timeline Tab</a:t>
            </a:r>
            <a:endParaRPr lang="en-US" dirty="0"/>
          </a:p>
        </p:txBody>
      </p:sp>
      <p:sp>
        <p:nvSpPr>
          <p:cNvPr id="7" name="Date Placeholder 6"/>
          <p:cNvSpPr>
            <a:spLocks noGrp="1"/>
          </p:cNvSpPr>
          <p:nvPr>
            <p:ph type="dt" sz="half" idx="11"/>
          </p:nvPr>
        </p:nvSpPr>
        <p:spPr/>
        <p:txBody>
          <a:bodyPr/>
          <a:lstStyle/>
          <a:p>
            <a:r>
              <a:rPr lang="en-US" smtClean="0"/>
              <a:t>SWPC</a:t>
            </a:r>
            <a:endParaRPr lang="en-US" dirty="0"/>
          </a:p>
        </p:txBody>
      </p:sp>
      <p:sp>
        <p:nvSpPr>
          <p:cNvPr id="4" name="Footer Placeholder 3"/>
          <p:cNvSpPr>
            <a:spLocks noGrp="1"/>
          </p:cNvSpPr>
          <p:nvPr>
            <p:ph type="ftr" sz="quarter" idx="3"/>
          </p:nvPr>
        </p:nvSpPr>
        <p:spPr/>
        <p:txBody>
          <a:bodyPr/>
          <a:lstStyle/>
          <a:p>
            <a:pPr>
              <a:defRPr/>
            </a:pPr>
            <a:r>
              <a:rPr lang="en-US" smtClean="0"/>
              <a:t>COLLABORATE. INNOVATE. ENRICH</a:t>
            </a:r>
            <a:endParaRPr lang="en-US"/>
          </a:p>
        </p:txBody>
      </p:sp>
      <p:sp>
        <p:nvSpPr>
          <p:cNvPr id="10" name="Rounded Rectangular Callout 9"/>
          <p:cNvSpPr/>
          <p:nvPr/>
        </p:nvSpPr>
        <p:spPr bwMode="auto">
          <a:xfrm>
            <a:off x="4439920" y="368300"/>
            <a:ext cx="822960" cy="457200"/>
          </a:xfrm>
          <a:prstGeom prst="wedgeRoundRectCallout">
            <a:avLst/>
          </a:prstGeom>
          <a:noFill/>
          <a:ln w="19050" cap="flat" cmpd="sng" algn="ctr">
            <a:noFill/>
            <a:prstDash val="solid"/>
            <a:round/>
            <a:headEnd type="none" w="med" len="med"/>
            <a:tailEnd type="none" w="med" len="med"/>
          </a:ln>
          <a:effectLst/>
        </p:spPr>
        <p:txBody>
          <a:bodyPr/>
          <a:lstStyle/>
          <a:p>
            <a:endParaRPr lang="en-US"/>
          </a:p>
        </p:txBody>
      </p:sp>
      <p:sp>
        <p:nvSpPr>
          <p:cNvPr id="11" name="Rounded Rectangular Callout 10"/>
          <p:cNvSpPr/>
          <p:nvPr/>
        </p:nvSpPr>
        <p:spPr bwMode="auto">
          <a:xfrm>
            <a:off x="5671820" y="-88900"/>
            <a:ext cx="822960" cy="457200"/>
          </a:xfrm>
          <a:prstGeom prst="wedgeRoundRectCallout">
            <a:avLst/>
          </a:prstGeom>
          <a:noFill/>
          <a:ln w="19050" cap="flat" cmpd="sng" algn="ctr">
            <a:noFill/>
            <a:prstDash val="solid"/>
            <a:round/>
            <a:headEnd type="none" w="med" len="med"/>
            <a:tailEnd type="none" w="med" len="med"/>
          </a:ln>
          <a:effectLst/>
        </p:spPr>
        <p:txBody>
          <a:bodyPr/>
          <a:lstStyle/>
          <a:p>
            <a:endParaRPr lang="en-US"/>
          </a:p>
        </p:txBody>
      </p:sp>
      <p:pic>
        <p:nvPicPr>
          <p:cNvPr id="8" name="Picture 7" descr="Screen shot 2012-01-16 at 4.30.06 PM.png"/>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832571" y="1051528"/>
            <a:ext cx="5262773" cy="5324749"/>
          </a:xfrm>
          <a:prstGeom prst="rect">
            <a:avLst/>
          </a:prstGeom>
        </p:spPr>
      </p:pic>
    </p:spTree>
    <p:extLst>
      <p:ext uri="{BB962C8B-B14F-4D97-AF65-F5344CB8AC3E}">
        <p14:creationId xmlns:p14="http://schemas.microsoft.com/office/powerpoint/2010/main" val="788794291"/>
      </p:ext>
    </p:extLst>
  </p:cSld>
  <p:clrMapOvr>
    <a:masterClrMapping/>
  </p:clrMapOv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5613" y="1380931"/>
            <a:ext cx="3186814" cy="4765869"/>
          </a:xfrm>
          <a:prstGeom prst="rect">
            <a:avLst/>
          </a:prstGeom>
        </p:spPr>
        <p:txBody>
          <a:bodyPr/>
          <a:lstStyle/>
          <a:p>
            <a:r>
              <a:rPr lang="en-US" dirty="0"/>
              <a:t>JavaScript Profiler</a:t>
            </a:r>
          </a:p>
          <a:p>
            <a:pPr lvl="1"/>
            <a:r>
              <a:rPr lang="en-US" dirty="0"/>
              <a:t>Time spent in JavaScript functions</a:t>
            </a:r>
          </a:p>
          <a:p>
            <a:r>
              <a:rPr lang="en-US" dirty="0" smtClean="0"/>
              <a:t>Heap </a:t>
            </a:r>
            <a:r>
              <a:rPr lang="en-US" dirty="0"/>
              <a:t>Snapshot</a:t>
            </a:r>
          </a:p>
          <a:p>
            <a:pPr lvl="1"/>
            <a:r>
              <a:rPr lang="en-US" dirty="0"/>
              <a:t>Memory distribution of </a:t>
            </a:r>
            <a:r>
              <a:rPr lang="en-US" dirty="0" smtClean="0"/>
              <a:t>JavaScript objects</a:t>
            </a:r>
            <a:endParaRPr lang="en-US" dirty="0"/>
          </a:p>
          <a:p>
            <a:r>
              <a:rPr lang="en-US" dirty="0" smtClean="0"/>
              <a:t>CSS </a:t>
            </a:r>
            <a:r>
              <a:rPr lang="en-US" dirty="0"/>
              <a:t>Selector </a:t>
            </a:r>
            <a:r>
              <a:rPr lang="en-US" dirty="0" smtClean="0"/>
              <a:t>Profiler</a:t>
            </a:r>
          </a:p>
          <a:p>
            <a:pPr lvl="1"/>
            <a:r>
              <a:rPr lang="en-US" dirty="0" smtClean="0"/>
              <a:t>Time spent matching selectors</a:t>
            </a:r>
          </a:p>
          <a:p>
            <a:pPr lvl="1"/>
            <a:r>
              <a:rPr lang="en-US" dirty="0" smtClean="0"/>
              <a:t>CSS selector matches</a:t>
            </a:r>
            <a:endParaRPr lang="en-US" dirty="0"/>
          </a:p>
          <a:p>
            <a:endParaRPr lang="en-US" dirty="0" smtClean="0"/>
          </a:p>
          <a:p>
            <a:endParaRPr lang="en-US" dirty="0" smtClean="0"/>
          </a:p>
        </p:txBody>
      </p:sp>
      <p:sp>
        <p:nvSpPr>
          <p:cNvPr id="12" name="Content Placeholder 11"/>
          <p:cNvSpPr>
            <a:spLocks noGrp="1"/>
          </p:cNvSpPr>
          <p:nvPr>
            <p:ph sz="half" idx="2"/>
          </p:nvPr>
        </p:nvSpPr>
        <p:spPr/>
        <p:txBody>
          <a:bodyPr/>
          <a:lstStyle/>
          <a:p>
            <a:endParaRPr lang="en-US"/>
          </a:p>
        </p:txBody>
      </p:sp>
      <p:sp>
        <p:nvSpPr>
          <p:cNvPr id="5" name="Slide Number Placeholder 4"/>
          <p:cNvSpPr>
            <a:spLocks noGrp="1"/>
          </p:cNvSpPr>
          <p:nvPr>
            <p:ph type="sldNum" sz="quarter" idx="10"/>
          </p:nvPr>
        </p:nvSpPr>
        <p:spPr>
          <a:prstGeom prst="rect">
            <a:avLst/>
          </a:prstGeom>
        </p:spPr>
        <p:txBody>
          <a:bodyPr/>
          <a:lstStyle/>
          <a:p>
            <a:pPr>
              <a:defRPr/>
            </a:pPr>
            <a:fld id="{0AD924A4-E911-410D-BBAD-422833E0B0FC}" type="slidenum">
              <a:rPr lang="en-US" smtClean="0"/>
              <a:pPr>
                <a:defRPr/>
              </a:pPr>
              <a:t>135</a:t>
            </a:fld>
            <a:endParaRPr lang="en-US" dirty="0"/>
          </a:p>
        </p:txBody>
      </p:sp>
      <p:sp>
        <p:nvSpPr>
          <p:cNvPr id="2" name="Title 1"/>
          <p:cNvSpPr>
            <a:spLocks noGrp="1"/>
          </p:cNvSpPr>
          <p:nvPr>
            <p:ph type="title"/>
          </p:nvPr>
        </p:nvSpPr>
        <p:spPr/>
        <p:txBody>
          <a:bodyPr/>
          <a:lstStyle/>
          <a:p>
            <a:r>
              <a:rPr lang="en-US" dirty="0" smtClean="0"/>
              <a:t>CDT Profiles Tab</a:t>
            </a:r>
            <a:endParaRPr lang="en-US" dirty="0"/>
          </a:p>
        </p:txBody>
      </p:sp>
      <p:sp>
        <p:nvSpPr>
          <p:cNvPr id="8" name="Date Placeholder 7"/>
          <p:cNvSpPr>
            <a:spLocks noGrp="1"/>
          </p:cNvSpPr>
          <p:nvPr>
            <p:ph type="dt" sz="half" idx="11"/>
          </p:nvPr>
        </p:nvSpPr>
        <p:spPr/>
        <p:txBody>
          <a:bodyPr/>
          <a:lstStyle/>
          <a:p>
            <a:r>
              <a:rPr lang="en-US" smtClean="0"/>
              <a:t>SWPC</a:t>
            </a:r>
            <a:endParaRPr lang="en-US" dirty="0"/>
          </a:p>
        </p:txBody>
      </p:sp>
      <p:sp>
        <p:nvSpPr>
          <p:cNvPr id="4" name="Footer Placeholder 3"/>
          <p:cNvSpPr>
            <a:spLocks noGrp="1"/>
          </p:cNvSpPr>
          <p:nvPr>
            <p:ph type="ftr" sz="quarter" idx="3"/>
          </p:nvPr>
        </p:nvSpPr>
        <p:spPr/>
        <p:txBody>
          <a:bodyPr/>
          <a:lstStyle/>
          <a:p>
            <a:pPr>
              <a:defRPr/>
            </a:pPr>
            <a:r>
              <a:rPr lang="en-US" smtClean="0"/>
              <a:t>COLLABORATE. INNOVATE. ENRICH</a:t>
            </a:r>
            <a:endParaRPr lang="en-US"/>
          </a:p>
        </p:txBody>
      </p:sp>
      <p:sp>
        <p:nvSpPr>
          <p:cNvPr id="10" name="Rounded Rectangular Callout 9"/>
          <p:cNvSpPr/>
          <p:nvPr/>
        </p:nvSpPr>
        <p:spPr bwMode="auto">
          <a:xfrm>
            <a:off x="4439920" y="368300"/>
            <a:ext cx="822960" cy="457200"/>
          </a:xfrm>
          <a:prstGeom prst="wedgeRoundRectCallout">
            <a:avLst/>
          </a:prstGeom>
          <a:noFill/>
          <a:ln w="19050" cap="flat" cmpd="sng" algn="ctr">
            <a:noFill/>
            <a:prstDash val="solid"/>
            <a:round/>
            <a:headEnd type="none" w="med" len="med"/>
            <a:tailEnd type="none" w="med" len="med"/>
          </a:ln>
          <a:effectLst/>
        </p:spPr>
        <p:txBody>
          <a:bodyPr/>
          <a:lstStyle/>
          <a:p>
            <a:endParaRPr lang="en-US"/>
          </a:p>
        </p:txBody>
      </p:sp>
      <p:sp>
        <p:nvSpPr>
          <p:cNvPr id="11" name="Rounded Rectangular Callout 10"/>
          <p:cNvSpPr/>
          <p:nvPr/>
        </p:nvSpPr>
        <p:spPr bwMode="auto">
          <a:xfrm>
            <a:off x="5671820" y="-88900"/>
            <a:ext cx="822960" cy="457200"/>
          </a:xfrm>
          <a:prstGeom prst="wedgeRoundRectCallout">
            <a:avLst/>
          </a:prstGeom>
          <a:noFill/>
          <a:ln w="19050" cap="flat" cmpd="sng" algn="ctr">
            <a:noFill/>
            <a:prstDash val="solid"/>
            <a:round/>
            <a:headEnd type="none" w="med" len="med"/>
            <a:tailEnd type="none" w="med" len="med"/>
          </a:ln>
          <a:effectLst/>
        </p:spPr>
        <p:txBody>
          <a:bodyPr/>
          <a:lstStyle/>
          <a:p>
            <a:endParaRPr lang="en-US"/>
          </a:p>
        </p:txBody>
      </p:sp>
      <p:pic>
        <p:nvPicPr>
          <p:cNvPr id="7" name="Picture 6" descr="Screen shot 2012-01-16 at 4.23.51 PM.png"/>
          <p:cNvPicPr>
            <a:picLocks noChangeAspect="1"/>
          </p:cNvPicPr>
          <p:nvPr/>
        </p:nvPicPr>
        <p:blipFill rotWithShape="1">
          <a:blip r:embed="rId3" cstate="screen">
            <a:extLst>
              <a:ext uri="{28A0092B-C50C-407E-A947-70E740481C1C}">
                <a14:useLocalDpi xmlns:a14="http://schemas.microsoft.com/office/drawing/2010/main" val="0"/>
              </a:ext>
            </a:extLst>
          </a:blip>
          <a:srcRect r="1972" b="2536"/>
          <a:stretch/>
        </p:blipFill>
        <p:spPr>
          <a:xfrm>
            <a:off x="3642427" y="825500"/>
            <a:ext cx="5470752" cy="5503381"/>
          </a:xfrm>
          <a:prstGeom prst="rect">
            <a:avLst/>
          </a:prstGeom>
        </p:spPr>
      </p:pic>
      <p:sp>
        <p:nvSpPr>
          <p:cNvPr id="29" name="Rounded Rectangle 28"/>
          <p:cNvSpPr/>
          <p:nvPr/>
        </p:nvSpPr>
        <p:spPr bwMode="auto">
          <a:xfrm>
            <a:off x="4940135" y="6044540"/>
            <a:ext cx="1401288" cy="261257"/>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Tree>
    <p:extLst>
      <p:ext uri="{BB962C8B-B14F-4D97-AF65-F5344CB8AC3E}">
        <p14:creationId xmlns:p14="http://schemas.microsoft.com/office/powerpoint/2010/main" val="426419203"/>
      </p:ext>
    </p:extLst>
  </p:cSld>
  <p:clrMapOvr>
    <a:masterClrMapping/>
  </p:clrMapOvr>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5613" y="1380931"/>
            <a:ext cx="3605748" cy="4765869"/>
          </a:xfrm>
          <a:prstGeom prst="rect">
            <a:avLst/>
          </a:prstGeom>
        </p:spPr>
        <p:txBody>
          <a:bodyPr/>
          <a:lstStyle/>
          <a:p>
            <a:r>
              <a:rPr lang="en-US" dirty="0"/>
              <a:t>Analyzes </a:t>
            </a:r>
            <a:r>
              <a:rPr lang="en-US" dirty="0" smtClean="0"/>
              <a:t>and provides </a:t>
            </a:r>
            <a:r>
              <a:rPr lang="en-US" dirty="0"/>
              <a:t>suggestions to improve </a:t>
            </a:r>
            <a:endParaRPr lang="en-US" dirty="0" smtClean="0"/>
          </a:p>
          <a:p>
            <a:pPr lvl="1"/>
            <a:r>
              <a:rPr lang="en-US" dirty="0" smtClean="0"/>
              <a:t>Page load </a:t>
            </a:r>
            <a:r>
              <a:rPr lang="en-US" dirty="0"/>
              <a:t>time </a:t>
            </a:r>
            <a:r>
              <a:rPr lang="en-US" dirty="0" smtClean="0"/>
              <a:t/>
            </a:r>
            <a:br>
              <a:rPr lang="en-US" dirty="0" smtClean="0"/>
            </a:br>
            <a:r>
              <a:rPr lang="en-US" dirty="0" smtClean="0"/>
              <a:t>or network utilization</a:t>
            </a:r>
          </a:p>
          <a:p>
            <a:pPr lvl="1"/>
            <a:r>
              <a:rPr lang="en-US" dirty="0" smtClean="0"/>
              <a:t>Web page rendering and script performance</a:t>
            </a:r>
            <a:endParaRPr lang="en-US" dirty="0"/>
          </a:p>
        </p:txBody>
      </p:sp>
      <p:sp>
        <p:nvSpPr>
          <p:cNvPr id="9" name="Content Placeholder 8"/>
          <p:cNvSpPr>
            <a:spLocks noGrp="1"/>
          </p:cNvSpPr>
          <p:nvPr>
            <p:ph sz="half" idx="2"/>
          </p:nvPr>
        </p:nvSpPr>
        <p:spPr/>
        <p:txBody>
          <a:bodyPr/>
          <a:lstStyle/>
          <a:p>
            <a:endParaRPr lang="en-US"/>
          </a:p>
        </p:txBody>
      </p:sp>
      <p:sp>
        <p:nvSpPr>
          <p:cNvPr id="5" name="Slide Number Placeholder 4"/>
          <p:cNvSpPr>
            <a:spLocks noGrp="1"/>
          </p:cNvSpPr>
          <p:nvPr>
            <p:ph type="sldNum" sz="quarter" idx="10"/>
          </p:nvPr>
        </p:nvSpPr>
        <p:spPr>
          <a:prstGeom prst="rect">
            <a:avLst/>
          </a:prstGeom>
        </p:spPr>
        <p:txBody>
          <a:bodyPr/>
          <a:lstStyle/>
          <a:p>
            <a:pPr>
              <a:defRPr/>
            </a:pPr>
            <a:fld id="{0AD924A4-E911-410D-BBAD-422833E0B0FC}" type="slidenum">
              <a:rPr lang="en-US" smtClean="0"/>
              <a:pPr>
                <a:defRPr/>
              </a:pPr>
              <a:t>136</a:t>
            </a:fld>
            <a:endParaRPr lang="en-US" dirty="0"/>
          </a:p>
        </p:txBody>
      </p:sp>
      <p:sp>
        <p:nvSpPr>
          <p:cNvPr id="2" name="Title 1"/>
          <p:cNvSpPr>
            <a:spLocks noGrp="1"/>
          </p:cNvSpPr>
          <p:nvPr>
            <p:ph type="title"/>
          </p:nvPr>
        </p:nvSpPr>
        <p:spPr/>
        <p:txBody>
          <a:bodyPr/>
          <a:lstStyle/>
          <a:p>
            <a:r>
              <a:rPr lang="en-US" dirty="0" smtClean="0"/>
              <a:t>CDT Audits Tab</a:t>
            </a:r>
            <a:endParaRPr lang="en-US" dirty="0"/>
          </a:p>
        </p:txBody>
      </p:sp>
      <p:sp>
        <p:nvSpPr>
          <p:cNvPr id="7" name="Date Placeholder 6"/>
          <p:cNvSpPr>
            <a:spLocks noGrp="1"/>
          </p:cNvSpPr>
          <p:nvPr>
            <p:ph type="dt" sz="half" idx="11"/>
          </p:nvPr>
        </p:nvSpPr>
        <p:spPr/>
        <p:txBody>
          <a:bodyPr/>
          <a:lstStyle/>
          <a:p>
            <a:r>
              <a:rPr lang="en-US" smtClean="0"/>
              <a:t>SWPC</a:t>
            </a:r>
            <a:endParaRPr lang="en-US" dirty="0"/>
          </a:p>
        </p:txBody>
      </p:sp>
      <p:sp>
        <p:nvSpPr>
          <p:cNvPr id="4" name="Footer Placeholder 3"/>
          <p:cNvSpPr>
            <a:spLocks noGrp="1"/>
          </p:cNvSpPr>
          <p:nvPr>
            <p:ph type="ftr" sz="quarter" idx="3"/>
          </p:nvPr>
        </p:nvSpPr>
        <p:spPr/>
        <p:txBody>
          <a:bodyPr/>
          <a:lstStyle/>
          <a:p>
            <a:pPr>
              <a:defRPr/>
            </a:pPr>
            <a:r>
              <a:rPr lang="en-US" smtClean="0"/>
              <a:t>COLLABORATE. INNOVATE. ENRICH</a:t>
            </a:r>
            <a:endParaRPr lang="en-US"/>
          </a:p>
        </p:txBody>
      </p:sp>
      <p:sp>
        <p:nvSpPr>
          <p:cNvPr id="10" name="Rounded Rectangular Callout 9"/>
          <p:cNvSpPr/>
          <p:nvPr/>
        </p:nvSpPr>
        <p:spPr bwMode="auto">
          <a:xfrm>
            <a:off x="4439920" y="368300"/>
            <a:ext cx="822960" cy="457200"/>
          </a:xfrm>
          <a:prstGeom prst="wedgeRoundRectCallout">
            <a:avLst/>
          </a:prstGeom>
          <a:noFill/>
          <a:ln w="19050" cap="flat" cmpd="sng" algn="ctr">
            <a:noFill/>
            <a:prstDash val="solid"/>
            <a:round/>
            <a:headEnd type="none" w="med" len="med"/>
            <a:tailEnd type="none" w="med" len="med"/>
          </a:ln>
          <a:effectLst/>
        </p:spPr>
        <p:txBody>
          <a:bodyPr/>
          <a:lstStyle/>
          <a:p>
            <a:endParaRPr lang="en-US"/>
          </a:p>
        </p:txBody>
      </p:sp>
      <p:sp>
        <p:nvSpPr>
          <p:cNvPr id="11" name="Rounded Rectangular Callout 10"/>
          <p:cNvSpPr/>
          <p:nvPr/>
        </p:nvSpPr>
        <p:spPr bwMode="auto">
          <a:xfrm>
            <a:off x="5671820" y="-88900"/>
            <a:ext cx="822960" cy="457200"/>
          </a:xfrm>
          <a:prstGeom prst="wedgeRoundRectCallout">
            <a:avLst/>
          </a:prstGeom>
          <a:noFill/>
          <a:ln w="19050" cap="flat" cmpd="sng" algn="ctr">
            <a:noFill/>
            <a:prstDash val="solid"/>
            <a:round/>
            <a:headEnd type="none" w="med" len="med"/>
            <a:tailEnd type="none" w="med" len="med"/>
          </a:ln>
          <a:effectLst/>
        </p:spPr>
        <p:txBody>
          <a:bodyPr/>
          <a:lstStyle/>
          <a:p>
            <a:endParaRPr lang="en-US"/>
          </a:p>
        </p:txBody>
      </p:sp>
      <p:pic>
        <p:nvPicPr>
          <p:cNvPr id="8" name="Picture 7" descr="Screen shot 2012-01-16 at 4.33.21 PM.png"/>
          <p:cNvPicPr>
            <a:picLocks noChangeAspect="1"/>
          </p:cNvPicPr>
          <p:nvPr/>
        </p:nvPicPr>
        <p:blipFill rotWithShape="1">
          <a:blip r:embed="rId3" cstate="screen">
            <a:extLst>
              <a:ext uri="{28A0092B-C50C-407E-A947-70E740481C1C}">
                <a14:useLocalDpi xmlns:a14="http://schemas.microsoft.com/office/drawing/2010/main" val="0"/>
              </a:ext>
            </a:extLst>
          </a:blip>
          <a:srcRect r="2041" b="2085"/>
          <a:stretch/>
        </p:blipFill>
        <p:spPr>
          <a:xfrm>
            <a:off x="3907252" y="886004"/>
            <a:ext cx="5123734" cy="5422330"/>
          </a:xfrm>
          <a:prstGeom prst="rect">
            <a:avLst/>
          </a:prstGeom>
        </p:spPr>
      </p:pic>
    </p:spTree>
    <p:extLst>
      <p:ext uri="{BB962C8B-B14F-4D97-AF65-F5344CB8AC3E}">
        <p14:creationId xmlns:p14="http://schemas.microsoft.com/office/powerpoint/2010/main" val="2484578706"/>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9360121B-EB0E-403E-986A-EA8E36E39A60}" type="slidenum">
              <a:rPr lang="en-US" smtClean="0"/>
              <a:pPr/>
              <a:t>14</a:t>
            </a:fld>
            <a:endParaRPr lang="en-US"/>
          </a:p>
        </p:txBody>
      </p:sp>
      <p:sp>
        <p:nvSpPr>
          <p:cNvPr id="6" name="Title 5"/>
          <p:cNvSpPr>
            <a:spLocks noGrp="1"/>
          </p:cNvSpPr>
          <p:nvPr>
            <p:ph type="title"/>
          </p:nvPr>
        </p:nvSpPr>
        <p:spPr/>
        <p:txBody>
          <a:bodyPr/>
          <a:lstStyle/>
          <a:p>
            <a:pPr algn="ctr"/>
            <a:r>
              <a:rPr lang="en-US" dirty="0" smtClean="0"/>
              <a:t>Hybrid HTML5 App Block Diagram</a:t>
            </a:r>
            <a:endParaRPr lang="en-US" dirty="0"/>
          </a:p>
        </p:txBody>
      </p:sp>
      <p:sp>
        <p:nvSpPr>
          <p:cNvPr id="2" name="Date Placeholder 1"/>
          <p:cNvSpPr>
            <a:spLocks noGrp="1"/>
          </p:cNvSpPr>
          <p:nvPr>
            <p:ph type="dt" sz="half" idx="2"/>
          </p:nvPr>
        </p:nvSpPr>
        <p:spPr/>
        <p:txBody>
          <a:bodyPr/>
          <a:lstStyle/>
          <a:p>
            <a:r>
              <a:rPr lang="en-US" smtClean="0"/>
              <a:t>SWPC</a:t>
            </a:r>
            <a:endParaRPr lang="en-US" dirty="0"/>
          </a:p>
        </p:txBody>
      </p:sp>
      <p:sp>
        <p:nvSpPr>
          <p:cNvPr id="3" name="Footer Placeholder 2"/>
          <p:cNvSpPr>
            <a:spLocks noGrp="1"/>
          </p:cNvSpPr>
          <p:nvPr>
            <p:ph type="ftr" sz="quarter" idx="3"/>
          </p:nvPr>
        </p:nvSpPr>
        <p:spPr/>
        <p:txBody>
          <a:bodyPr/>
          <a:lstStyle/>
          <a:p>
            <a:r>
              <a:rPr lang="en-US" smtClean="0"/>
              <a:t>COLLABORATE. INNOVATE. ENRICH</a:t>
            </a:r>
            <a:endParaRPr lang="en-US" dirty="0"/>
          </a:p>
        </p:txBody>
      </p:sp>
      <p:sp>
        <p:nvSpPr>
          <p:cNvPr id="11539" name="Rectangle 11538"/>
          <p:cNvSpPr/>
          <p:nvPr/>
        </p:nvSpPr>
        <p:spPr>
          <a:xfrm>
            <a:off x="648535" y="3124200"/>
            <a:ext cx="7738309" cy="914400"/>
          </a:xfrm>
          <a:prstGeom prst="rect">
            <a:avLst/>
          </a:prstGeom>
          <a:solidFill>
            <a:schemeClr val="accent4"/>
          </a:solidFill>
          <a:ln>
            <a:solidFill>
              <a:schemeClr val="accent4"/>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3200" b="1" dirty="0" smtClean="0">
                <a:ln w="12700">
                  <a:solidFill>
                    <a:schemeClr val="accent3">
                      <a:lumMod val="50000"/>
                    </a:schemeClr>
                  </a:solidFill>
                  <a:prstDash val="solid"/>
                </a:ln>
                <a:pattFill prst="ltDnDiag">
                  <a:fgClr>
                    <a:schemeClr val="accent5">
                      <a:lumMod val="60000"/>
                      <a:lumOff val="40000"/>
                    </a:schemeClr>
                  </a:fgClr>
                  <a:bgClr>
                    <a:schemeClr val="bg1"/>
                  </a:bgClr>
                </a:pattFill>
                <a:latin typeface="+mj-lt"/>
              </a:rPr>
              <a:t>Mobile System </a:t>
            </a:r>
            <a:r>
              <a:rPr lang="en-US" sz="3200" b="1" dirty="0">
                <a:ln w="12700">
                  <a:solidFill>
                    <a:schemeClr val="accent3">
                      <a:lumMod val="50000"/>
                    </a:schemeClr>
                  </a:solidFill>
                  <a:prstDash val="solid"/>
                </a:ln>
                <a:pattFill prst="ltDnDiag">
                  <a:fgClr>
                    <a:schemeClr val="accent5">
                      <a:lumMod val="60000"/>
                      <a:lumOff val="40000"/>
                    </a:schemeClr>
                  </a:fgClr>
                  <a:bgClr>
                    <a:schemeClr val="bg1"/>
                  </a:bgClr>
                </a:pattFill>
                <a:latin typeface="+mj-lt"/>
              </a:rPr>
              <a:t>Services</a:t>
            </a:r>
          </a:p>
        </p:txBody>
      </p:sp>
      <p:sp>
        <p:nvSpPr>
          <p:cNvPr id="308" name="Rectangle 307"/>
          <p:cNvSpPr/>
          <p:nvPr/>
        </p:nvSpPr>
        <p:spPr>
          <a:xfrm>
            <a:off x="635670" y="4191000"/>
            <a:ext cx="7751174" cy="914400"/>
          </a:xfrm>
          <a:prstGeom prst="rect">
            <a:avLst/>
          </a:prstGeom>
          <a:solidFill>
            <a:schemeClr val="accent5"/>
          </a:solidFill>
          <a:ln>
            <a:solidFill>
              <a:schemeClr val="accent5"/>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3200" b="1" dirty="0" smtClean="0">
                <a:ln w="12700">
                  <a:solidFill>
                    <a:schemeClr val="accent3">
                      <a:lumMod val="50000"/>
                    </a:schemeClr>
                  </a:solidFill>
                  <a:prstDash val="solid"/>
                </a:ln>
                <a:pattFill prst="ltDnDiag">
                  <a:fgClr>
                    <a:schemeClr val="accent5">
                      <a:lumMod val="60000"/>
                      <a:lumOff val="40000"/>
                    </a:schemeClr>
                  </a:fgClr>
                  <a:bgClr>
                    <a:schemeClr val="bg1"/>
                  </a:bgClr>
                </a:pattFill>
                <a:latin typeface="+mj-lt"/>
              </a:rPr>
              <a:t>Mobile Operating </a:t>
            </a:r>
            <a:r>
              <a:rPr lang="en-US" sz="3200" b="1" dirty="0">
                <a:ln w="12700">
                  <a:solidFill>
                    <a:schemeClr val="accent3">
                      <a:lumMod val="50000"/>
                    </a:schemeClr>
                  </a:solidFill>
                  <a:prstDash val="solid"/>
                </a:ln>
                <a:pattFill prst="ltDnDiag">
                  <a:fgClr>
                    <a:schemeClr val="accent5">
                      <a:lumMod val="60000"/>
                      <a:lumOff val="40000"/>
                    </a:schemeClr>
                  </a:fgClr>
                  <a:bgClr>
                    <a:schemeClr val="bg1"/>
                  </a:bgClr>
                </a:pattFill>
                <a:latin typeface="+mj-lt"/>
              </a:rPr>
              <a:t>System</a:t>
            </a:r>
          </a:p>
        </p:txBody>
      </p:sp>
      <p:sp>
        <p:nvSpPr>
          <p:cNvPr id="310" name="Rectangle 309"/>
          <p:cNvSpPr/>
          <p:nvPr/>
        </p:nvSpPr>
        <p:spPr>
          <a:xfrm>
            <a:off x="4572000" y="2057400"/>
            <a:ext cx="3814844" cy="914400"/>
          </a:xfrm>
          <a:prstGeom prst="rect">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smtClean="0">
                <a:ln w="12700">
                  <a:solidFill>
                    <a:schemeClr val="accent3">
                      <a:lumMod val="50000"/>
                    </a:schemeClr>
                  </a:solidFill>
                  <a:prstDash val="solid"/>
                </a:ln>
                <a:pattFill prst="ltDnDiag">
                  <a:fgClr>
                    <a:schemeClr val="accent5">
                      <a:lumMod val="60000"/>
                      <a:lumOff val="40000"/>
                    </a:schemeClr>
                  </a:fgClr>
                  <a:bgClr>
                    <a:schemeClr val="bg1"/>
                  </a:bgClr>
                </a:pattFill>
                <a:latin typeface="+mj-lt"/>
              </a:rPr>
              <a:t>Native WebView</a:t>
            </a:r>
            <a:endParaRPr lang="en-US" sz="3200" b="1" dirty="0">
              <a:ln w="12700">
                <a:solidFill>
                  <a:schemeClr val="accent3">
                    <a:lumMod val="50000"/>
                  </a:schemeClr>
                </a:solidFill>
                <a:prstDash val="solid"/>
              </a:ln>
              <a:pattFill prst="ltDnDiag">
                <a:fgClr>
                  <a:schemeClr val="accent5">
                    <a:lumMod val="60000"/>
                    <a:lumOff val="40000"/>
                  </a:schemeClr>
                </a:fgClr>
                <a:bgClr>
                  <a:schemeClr val="bg1"/>
                </a:bgClr>
              </a:pattFill>
              <a:latin typeface="+mj-lt"/>
            </a:endParaRPr>
          </a:p>
        </p:txBody>
      </p:sp>
      <p:sp>
        <p:nvSpPr>
          <p:cNvPr id="309" name="Rectangle 308"/>
          <p:cNvSpPr/>
          <p:nvPr/>
        </p:nvSpPr>
        <p:spPr>
          <a:xfrm>
            <a:off x="648535" y="990600"/>
            <a:ext cx="7730392" cy="914400"/>
          </a:xfrm>
          <a:prstGeom prst="rect">
            <a:avLst/>
          </a:prstGeom>
          <a:solidFill>
            <a:schemeClr val="bg2">
              <a:lumMod val="40000"/>
              <a:lumOff val="60000"/>
            </a:schemeClr>
          </a:solidFill>
          <a:ln>
            <a:solidFill>
              <a:schemeClr val="tx2"/>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3200" b="1" dirty="0" smtClean="0">
                <a:ln w="12700">
                  <a:solidFill>
                    <a:schemeClr val="accent3">
                      <a:lumMod val="50000"/>
                    </a:schemeClr>
                  </a:solidFill>
                  <a:prstDash val="solid"/>
                </a:ln>
                <a:pattFill prst="ltDnDiag">
                  <a:fgClr>
                    <a:schemeClr val="accent5">
                      <a:lumMod val="60000"/>
                      <a:lumOff val="40000"/>
                    </a:schemeClr>
                  </a:fgClr>
                  <a:bgClr>
                    <a:schemeClr val="bg1"/>
                  </a:bgClr>
                </a:pattFill>
                <a:latin typeface="+mj-lt"/>
              </a:rPr>
              <a:t>Your HTML5 Web App</a:t>
            </a:r>
            <a:endParaRPr lang="en-US" sz="3200" b="1" dirty="0">
              <a:ln w="12700">
                <a:solidFill>
                  <a:schemeClr val="accent3">
                    <a:lumMod val="50000"/>
                  </a:schemeClr>
                </a:solidFill>
                <a:prstDash val="solid"/>
              </a:ln>
              <a:pattFill prst="ltDnDiag">
                <a:fgClr>
                  <a:schemeClr val="accent5">
                    <a:lumMod val="60000"/>
                    <a:lumOff val="40000"/>
                  </a:schemeClr>
                </a:fgClr>
                <a:bgClr>
                  <a:schemeClr val="bg1"/>
                </a:bgClr>
              </a:pattFill>
              <a:latin typeface="+mj-lt"/>
            </a:endParaRPr>
          </a:p>
        </p:txBody>
      </p:sp>
      <p:sp>
        <p:nvSpPr>
          <p:cNvPr id="313" name="Rectangle 312"/>
          <p:cNvSpPr/>
          <p:nvPr/>
        </p:nvSpPr>
        <p:spPr>
          <a:xfrm>
            <a:off x="648535" y="2057400"/>
            <a:ext cx="3771065" cy="914400"/>
          </a:xfrm>
          <a:prstGeom prst="rect">
            <a:avLst/>
          </a:prstGeom>
          <a:solidFill>
            <a:schemeClr val="tx2"/>
          </a:solidFill>
          <a:ln>
            <a:solidFill>
              <a:schemeClr val="accent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200" b="1" dirty="0" smtClean="0">
                <a:ln w="12700">
                  <a:solidFill>
                    <a:schemeClr val="accent3">
                      <a:lumMod val="50000"/>
                    </a:schemeClr>
                  </a:solidFill>
                  <a:prstDash val="solid"/>
                </a:ln>
                <a:pattFill prst="ltDnDiag">
                  <a:fgClr>
                    <a:schemeClr val="accent5">
                      <a:lumMod val="60000"/>
                      <a:lumOff val="40000"/>
                    </a:schemeClr>
                  </a:fgClr>
                  <a:bgClr>
                    <a:schemeClr val="bg1"/>
                  </a:bgClr>
                </a:pattFill>
                <a:latin typeface="+mj-lt"/>
              </a:rPr>
              <a:t>Hybrid Extension</a:t>
            </a:r>
            <a:endParaRPr lang="en-US" sz="3200" b="1" dirty="0">
              <a:ln w="12700">
                <a:solidFill>
                  <a:schemeClr val="accent3">
                    <a:lumMod val="50000"/>
                  </a:schemeClr>
                </a:solidFill>
                <a:prstDash val="solid"/>
              </a:ln>
              <a:pattFill prst="ltDnDiag">
                <a:fgClr>
                  <a:schemeClr val="accent5">
                    <a:lumMod val="60000"/>
                    <a:lumOff val="40000"/>
                  </a:schemeClr>
                </a:fgClr>
                <a:bgClr>
                  <a:schemeClr val="bg1"/>
                </a:bgClr>
              </a:pattFill>
              <a:latin typeface="+mj-lt"/>
            </a:endParaRPr>
          </a:p>
        </p:txBody>
      </p:sp>
      <p:sp>
        <p:nvSpPr>
          <p:cNvPr id="320" name="Rectangle 319"/>
          <p:cNvSpPr/>
          <p:nvPr/>
        </p:nvSpPr>
        <p:spPr>
          <a:xfrm>
            <a:off x="627753" y="5257800"/>
            <a:ext cx="7751174" cy="914400"/>
          </a:xfrm>
          <a:prstGeom prst="rect">
            <a:avLst/>
          </a:prstGeom>
          <a:solidFill>
            <a:schemeClr val="accent6"/>
          </a:solidFill>
          <a:ln>
            <a:solidFill>
              <a:schemeClr val="accent6"/>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3200" b="1" smtClean="0">
                <a:ln w="12700">
                  <a:solidFill>
                    <a:schemeClr val="accent3">
                      <a:lumMod val="50000"/>
                    </a:schemeClr>
                  </a:solidFill>
                  <a:prstDash val="solid"/>
                </a:ln>
                <a:pattFill prst="ltDnDiag">
                  <a:fgClr>
                    <a:schemeClr val="accent5">
                      <a:lumMod val="60000"/>
                      <a:lumOff val="40000"/>
                    </a:schemeClr>
                  </a:fgClr>
                  <a:bgClr>
                    <a:schemeClr val="bg1"/>
                  </a:bgClr>
                </a:pattFill>
                <a:latin typeface="+mj-lt"/>
              </a:rPr>
              <a:t>Mobile Device Hardware</a:t>
            </a:r>
            <a:endParaRPr lang="en-US" sz="3200" b="1">
              <a:ln w="12700">
                <a:solidFill>
                  <a:schemeClr val="accent3">
                    <a:lumMod val="50000"/>
                  </a:schemeClr>
                </a:solidFill>
                <a:prstDash val="solid"/>
              </a:ln>
              <a:pattFill prst="ltDnDiag">
                <a:fgClr>
                  <a:schemeClr val="accent5">
                    <a:lumMod val="60000"/>
                    <a:lumOff val="40000"/>
                  </a:schemeClr>
                </a:fgClr>
                <a:bgClr>
                  <a:schemeClr val="bg1"/>
                </a:bgClr>
              </a:pattFill>
              <a:latin typeface="+mj-lt"/>
            </a:endParaRPr>
          </a:p>
        </p:txBody>
      </p:sp>
    </p:spTree>
    <p:extLst>
      <p:ext uri="{BB962C8B-B14F-4D97-AF65-F5344CB8AC3E}">
        <p14:creationId xmlns:p14="http://schemas.microsoft.com/office/powerpoint/2010/main" val="3055178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9360121B-EB0E-403E-986A-EA8E36E39A60}" type="slidenum">
              <a:rPr lang="en-US" smtClean="0"/>
              <a:pPr/>
              <a:t>15</a:t>
            </a:fld>
            <a:endParaRPr lang="en-US"/>
          </a:p>
        </p:txBody>
      </p:sp>
      <p:sp>
        <p:nvSpPr>
          <p:cNvPr id="6" name="Title 5"/>
          <p:cNvSpPr>
            <a:spLocks noGrp="1"/>
          </p:cNvSpPr>
          <p:nvPr>
            <p:ph type="title"/>
          </p:nvPr>
        </p:nvSpPr>
        <p:spPr/>
        <p:txBody>
          <a:bodyPr/>
          <a:lstStyle/>
          <a:p>
            <a:r>
              <a:rPr lang="en-US" smtClean="0"/>
              <a:t>Inside a Browser vs. Inside a WebView</a:t>
            </a:r>
            <a:endParaRPr lang="en-US" dirty="0"/>
          </a:p>
        </p:txBody>
      </p:sp>
      <p:sp>
        <p:nvSpPr>
          <p:cNvPr id="2" name="Date Placeholder 1"/>
          <p:cNvSpPr>
            <a:spLocks noGrp="1"/>
          </p:cNvSpPr>
          <p:nvPr>
            <p:ph type="dt" sz="half" idx="2"/>
          </p:nvPr>
        </p:nvSpPr>
        <p:spPr/>
        <p:txBody>
          <a:bodyPr/>
          <a:lstStyle/>
          <a:p>
            <a:r>
              <a:rPr lang="en-US" smtClean="0"/>
              <a:t>SWPC</a:t>
            </a:r>
            <a:endParaRPr lang="en-US" dirty="0"/>
          </a:p>
        </p:txBody>
      </p:sp>
      <p:sp>
        <p:nvSpPr>
          <p:cNvPr id="3" name="Footer Placeholder 2"/>
          <p:cNvSpPr>
            <a:spLocks noGrp="1"/>
          </p:cNvSpPr>
          <p:nvPr>
            <p:ph type="ftr" sz="quarter" idx="3"/>
          </p:nvPr>
        </p:nvSpPr>
        <p:spPr/>
        <p:txBody>
          <a:bodyPr/>
          <a:lstStyle/>
          <a:p>
            <a:r>
              <a:rPr lang="en-US" smtClean="0"/>
              <a:t>COLLABORATE. INNOVATE. ENRICH</a:t>
            </a:r>
            <a:endParaRPr lang="en-US" dirty="0"/>
          </a:p>
        </p:txBody>
      </p:sp>
      <p:pic>
        <p:nvPicPr>
          <p:cNvPr id="14338" name="Picture 2" descr="C:\Users\pfische1\Documents\HTML5\HTML5 Dev Con-2013-04\screenshot-iphone-browser.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3401500" y="958058"/>
            <a:ext cx="2534358" cy="4498485"/>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pic>
        <p:nvPicPr>
          <p:cNvPr id="14339" name="Picture 3" descr="C:\Users\pfische1\Documents\HTML5\HTML5 Dev Con-2013-04\screenshot-browser-normal.pn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256780" y="1342260"/>
            <a:ext cx="2803999" cy="3658726"/>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pic>
        <p:nvPicPr>
          <p:cNvPr id="14341" name="Picture 5" descr="C:\Users\pfische1\Documents\HTML5\HTML5 Dev Con-2013-04\Screenshot_2013-03-28-10-28-15.pn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6274449" y="959158"/>
            <a:ext cx="2591956" cy="4607925"/>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sp>
        <p:nvSpPr>
          <p:cNvPr id="7" name="TextBox 6"/>
          <p:cNvSpPr txBox="1"/>
          <p:nvPr/>
        </p:nvSpPr>
        <p:spPr>
          <a:xfrm>
            <a:off x="358524" y="5737622"/>
            <a:ext cx="2598490" cy="510778"/>
          </a:xfrm>
          <a:prstGeom prst="round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2400" dirty="0" smtClean="0">
                <a:latin typeface="Calibri" panose="020F0502020204030204" pitchFamily="34" charset="0"/>
              </a:rPr>
              <a:t>Desktop Browser</a:t>
            </a:r>
            <a:endParaRPr lang="en-US" sz="2400" dirty="0">
              <a:latin typeface="Calibri" panose="020F0502020204030204" pitchFamily="34" charset="0"/>
            </a:endParaRPr>
          </a:p>
        </p:txBody>
      </p:sp>
      <p:sp>
        <p:nvSpPr>
          <p:cNvPr id="8" name="TextBox 7"/>
          <p:cNvSpPr txBox="1"/>
          <p:nvPr/>
        </p:nvSpPr>
        <p:spPr>
          <a:xfrm>
            <a:off x="3363964" y="5737622"/>
            <a:ext cx="2598490" cy="510778"/>
          </a:xfrm>
          <a:prstGeom prst="round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sz="2400" dirty="0" smtClean="0">
                <a:latin typeface="Calibri" panose="020F0502020204030204" pitchFamily="34" charset="0"/>
              </a:rPr>
              <a:t>Mobile Browser</a:t>
            </a:r>
            <a:endParaRPr lang="en-US" sz="2400" dirty="0">
              <a:latin typeface="Calibri" panose="020F0502020204030204" pitchFamily="34" charset="0"/>
            </a:endParaRPr>
          </a:p>
        </p:txBody>
      </p:sp>
      <p:sp>
        <p:nvSpPr>
          <p:cNvPr id="9" name="TextBox 8"/>
          <p:cNvSpPr txBox="1"/>
          <p:nvPr/>
        </p:nvSpPr>
        <p:spPr>
          <a:xfrm>
            <a:off x="6298056" y="5737622"/>
            <a:ext cx="2598490" cy="510778"/>
          </a:xfrm>
          <a:prstGeom prst="round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2400" dirty="0" smtClean="0">
                <a:latin typeface="Calibri" panose="020F0502020204030204" pitchFamily="34" charset="0"/>
              </a:rPr>
              <a:t>Native WebView</a:t>
            </a:r>
            <a:endParaRPr lang="en-US" sz="2400" dirty="0">
              <a:latin typeface="Calibri" panose="020F0502020204030204" pitchFamily="34" charset="0"/>
            </a:endParaRPr>
          </a:p>
        </p:txBody>
      </p:sp>
    </p:spTree>
    <p:extLst>
      <p:ext uri="{BB962C8B-B14F-4D97-AF65-F5344CB8AC3E}">
        <p14:creationId xmlns:p14="http://schemas.microsoft.com/office/powerpoint/2010/main" val="23163454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2329809" y="2434428"/>
            <a:ext cx="4489876" cy="3025863"/>
          </a:xfrm>
          <a:prstGeom prst="rect">
            <a:avLst/>
          </a:prstGeom>
          <a:ln>
            <a:noFill/>
          </a:ln>
          <a:effectLst>
            <a:outerShdw blurRad="190500" algn="tl" rotWithShape="0">
              <a:srgbClr val="000000">
                <a:alpha val="70000"/>
              </a:srgbClr>
            </a:outerShdw>
          </a:effectLst>
        </p:spPr>
      </p:pic>
      <p:sp>
        <p:nvSpPr>
          <p:cNvPr id="48" name="Rectangle 47"/>
          <p:cNvSpPr/>
          <p:nvPr/>
        </p:nvSpPr>
        <p:spPr>
          <a:xfrm rot="1411125">
            <a:off x="4720903" y="2127232"/>
            <a:ext cx="3350372" cy="2207551"/>
          </a:xfrm>
          <a:prstGeom prst="rect">
            <a:avLst/>
          </a:prstGeom>
          <a:gradFill flip="none" rotWithShape="1">
            <a:gsLst>
              <a:gs pos="0">
                <a:schemeClr val="bg1"/>
              </a:gs>
              <a:gs pos="0">
                <a:schemeClr val="bg1">
                  <a:alpha val="0"/>
                </a:schemeClr>
              </a:gs>
              <a:gs pos="59000">
                <a:schemeClr val="bg1"/>
              </a:gs>
            </a:gsLst>
            <a:lin ang="16200000" scaled="0"/>
            <a:tileRect/>
          </a:gradFill>
          <a:ln w="3175" cap="flat" cmpd="sng" algn="ctr">
            <a:no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de-DE" sz="2000" b="1" dirty="0" smtClean="0">
              <a:solidFill>
                <a:schemeClr val="tx1"/>
              </a:solidFill>
              <a:latin typeface="Neo Sans Intel" pitchFamily="34" charset="0"/>
              <a:cs typeface="Arial" pitchFamily="34" charset="0"/>
            </a:endParaRPr>
          </a:p>
        </p:txBody>
      </p:sp>
      <p:sp>
        <p:nvSpPr>
          <p:cNvPr id="60" name="Rectangle 59"/>
          <p:cNvSpPr/>
          <p:nvPr/>
        </p:nvSpPr>
        <p:spPr>
          <a:xfrm rot="18212390">
            <a:off x="474222" y="2674563"/>
            <a:ext cx="2881452" cy="2207551"/>
          </a:xfrm>
          <a:prstGeom prst="rect">
            <a:avLst/>
          </a:prstGeom>
          <a:gradFill flip="none" rotWithShape="1">
            <a:gsLst>
              <a:gs pos="0">
                <a:schemeClr val="bg1"/>
              </a:gs>
              <a:gs pos="0">
                <a:schemeClr val="bg1">
                  <a:alpha val="0"/>
                </a:schemeClr>
              </a:gs>
              <a:gs pos="59000">
                <a:schemeClr val="bg1"/>
              </a:gs>
            </a:gsLst>
            <a:lin ang="16200000" scaled="0"/>
            <a:tileRect/>
          </a:gradFill>
          <a:ln w="3175" cap="flat" cmpd="sng" algn="ctr">
            <a:no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de-DE" sz="2000" b="1" dirty="0" smtClean="0">
              <a:solidFill>
                <a:schemeClr val="tx1"/>
              </a:solidFill>
              <a:latin typeface="Neo Sans Intel" pitchFamily="34" charset="0"/>
              <a:cs typeface="Arial" pitchFamily="34" charset="0"/>
            </a:endParaRPr>
          </a:p>
        </p:txBody>
      </p:sp>
      <p:sp>
        <p:nvSpPr>
          <p:cNvPr id="5" name="Slide Number Placeholder 4"/>
          <p:cNvSpPr>
            <a:spLocks noGrp="1"/>
          </p:cNvSpPr>
          <p:nvPr>
            <p:ph type="sldNum" sz="quarter" idx="10"/>
          </p:nvPr>
        </p:nvSpPr>
        <p:spPr/>
        <p:txBody>
          <a:bodyPr/>
          <a:lstStyle/>
          <a:p>
            <a:fld id="{152014F4-1B9C-487C-9C92-261A63D4DBD6}" type="slidenum">
              <a:rPr lang="en-US" smtClean="0"/>
              <a:pPr/>
              <a:t>16</a:t>
            </a:fld>
            <a:endParaRPr lang="en-US" dirty="0"/>
          </a:p>
        </p:txBody>
      </p:sp>
      <p:sp>
        <p:nvSpPr>
          <p:cNvPr id="2" name="Title 1"/>
          <p:cNvSpPr>
            <a:spLocks noGrp="1"/>
          </p:cNvSpPr>
          <p:nvPr>
            <p:ph type="title"/>
          </p:nvPr>
        </p:nvSpPr>
        <p:spPr/>
        <p:txBody>
          <a:bodyPr/>
          <a:lstStyle/>
          <a:p>
            <a:r>
              <a:rPr lang="de-DE" smtClean="0"/>
              <a:t>Intel</a:t>
            </a:r>
            <a:r>
              <a:rPr lang="en-US" smtClean="0"/>
              <a:t>®</a:t>
            </a:r>
            <a:r>
              <a:rPr lang="de-DE" smtClean="0"/>
              <a:t> XDK – Tools for </a:t>
            </a:r>
            <a:br>
              <a:rPr lang="de-DE" smtClean="0"/>
            </a:br>
            <a:r>
              <a:rPr lang="de-DE" smtClean="0"/>
              <a:t>Hybrid HTML5 App Development</a:t>
            </a:r>
            <a:endParaRPr lang="de-DE" dirty="0"/>
          </a:p>
        </p:txBody>
      </p:sp>
      <p:sp>
        <p:nvSpPr>
          <p:cNvPr id="3" name="Date Placeholder 2"/>
          <p:cNvSpPr>
            <a:spLocks noGrp="1"/>
          </p:cNvSpPr>
          <p:nvPr>
            <p:ph type="dt" sz="half" idx="2"/>
          </p:nvPr>
        </p:nvSpPr>
        <p:spPr/>
        <p:txBody>
          <a:bodyPr/>
          <a:lstStyle/>
          <a:p>
            <a:r>
              <a:rPr lang="en-US" smtClean="0"/>
              <a:t>SWPC</a:t>
            </a:r>
            <a:endParaRPr lang="en-US" dirty="0"/>
          </a:p>
        </p:txBody>
      </p:sp>
      <p:sp>
        <p:nvSpPr>
          <p:cNvPr id="4" name="Footer Placeholder 3"/>
          <p:cNvSpPr>
            <a:spLocks noGrp="1"/>
          </p:cNvSpPr>
          <p:nvPr>
            <p:ph type="ftr" sz="quarter" idx="3"/>
          </p:nvPr>
        </p:nvSpPr>
        <p:spPr/>
        <p:txBody>
          <a:bodyPr/>
          <a:lstStyle/>
          <a:p>
            <a:r>
              <a:rPr lang="en-US" smtClean="0"/>
              <a:t>COLLABORATE. INNOVATE. ENRICH</a:t>
            </a:r>
            <a:endParaRPr lang="en-US" dirty="0"/>
          </a:p>
        </p:txBody>
      </p:sp>
      <p:sp>
        <p:nvSpPr>
          <p:cNvPr id="6" name="Pentagon 5"/>
          <p:cNvSpPr/>
          <p:nvPr/>
        </p:nvSpPr>
        <p:spPr>
          <a:xfrm>
            <a:off x="203039" y="1167630"/>
            <a:ext cx="1919058" cy="312286"/>
          </a:xfrm>
          <a:prstGeom prst="homePlate">
            <a:avLst/>
          </a:prstGeom>
          <a:ln>
            <a:solidFill>
              <a:schemeClr val="accent3"/>
            </a:solidFill>
            <a:headEnd type="none" w="sm" len="sm"/>
            <a:tailEnd type="none" w="sm" len="sm"/>
          </a:ln>
          <a:effectLst>
            <a:glow rad="63500">
              <a:schemeClr val="accent5">
                <a:satMod val="175000"/>
                <a:alpha val="40000"/>
              </a:schemeClr>
            </a:glow>
            <a:outerShdw blurRad="63500" sx="102000" sy="102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b="1" dirty="0" smtClean="0">
                <a:solidFill>
                  <a:schemeClr val="tx1"/>
                </a:solidFill>
                <a:cs typeface="Arial" pitchFamily="34" charset="0"/>
              </a:rPr>
              <a:t>Develop</a:t>
            </a:r>
          </a:p>
        </p:txBody>
      </p:sp>
      <p:sp>
        <p:nvSpPr>
          <p:cNvPr id="7" name="Chevron 6"/>
          <p:cNvSpPr/>
          <p:nvPr/>
        </p:nvSpPr>
        <p:spPr>
          <a:xfrm>
            <a:off x="2037048" y="1167630"/>
            <a:ext cx="3717711" cy="312286"/>
          </a:xfrm>
          <a:prstGeom prst="chevron">
            <a:avLst/>
          </a:prstGeom>
          <a:ln>
            <a:solidFill>
              <a:schemeClr val="accent3"/>
            </a:solidFill>
            <a:headEnd type="none" w="sm" len="sm"/>
            <a:tailEnd type="none" w="sm" len="sm"/>
          </a:ln>
          <a:effectLst>
            <a:glow rad="63500">
              <a:schemeClr val="accent5">
                <a:satMod val="175000"/>
                <a:alpha val="40000"/>
              </a:schemeClr>
            </a:glow>
            <a:outerShdw blurRad="63500" sx="102000" sy="102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b="1" dirty="0" smtClean="0">
                <a:solidFill>
                  <a:schemeClr val="tx1"/>
                </a:solidFill>
                <a:cs typeface="Arial" pitchFamily="34" charset="0"/>
              </a:rPr>
              <a:t>Debug and Test</a:t>
            </a:r>
          </a:p>
        </p:txBody>
      </p:sp>
      <p:sp>
        <p:nvSpPr>
          <p:cNvPr id="11" name="Chevron 10"/>
          <p:cNvSpPr/>
          <p:nvPr/>
        </p:nvSpPr>
        <p:spPr>
          <a:xfrm>
            <a:off x="5672363" y="1167630"/>
            <a:ext cx="3343890" cy="312286"/>
          </a:xfrm>
          <a:prstGeom prst="chevron">
            <a:avLst/>
          </a:prstGeom>
          <a:ln>
            <a:solidFill>
              <a:schemeClr val="accent3"/>
            </a:solidFill>
            <a:headEnd type="none" w="sm" len="sm"/>
            <a:tailEnd type="none" w="sm" len="sm"/>
          </a:ln>
          <a:effectLst>
            <a:glow rad="63500">
              <a:schemeClr val="accent5">
                <a:satMod val="175000"/>
                <a:alpha val="40000"/>
              </a:schemeClr>
            </a:glow>
            <a:outerShdw blurRad="63500" sx="102000" sy="102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b="1" dirty="0" smtClean="0">
                <a:solidFill>
                  <a:schemeClr val="tx1"/>
                </a:solidFill>
                <a:cs typeface="Arial" pitchFamily="34" charset="0"/>
              </a:rPr>
              <a:t>Deploy</a:t>
            </a:r>
          </a:p>
        </p:txBody>
      </p:sp>
      <p:sp>
        <p:nvSpPr>
          <p:cNvPr id="22" name="Rounded Rectangle 21"/>
          <p:cNvSpPr/>
          <p:nvPr/>
        </p:nvSpPr>
        <p:spPr>
          <a:xfrm>
            <a:off x="2052983" y="1578704"/>
            <a:ext cx="1787233" cy="548878"/>
          </a:xfrm>
          <a:prstGeom prst="roundRect">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400" b="1" dirty="0">
                <a:solidFill>
                  <a:schemeClr val="bg1"/>
                </a:solidFill>
                <a:cs typeface="Arial" pitchFamily="34" charset="0"/>
              </a:rPr>
              <a:t>Device</a:t>
            </a:r>
          </a:p>
          <a:p>
            <a:pPr algn="ctr" eaLnBrk="0" fontAlgn="base" hangingPunct="0">
              <a:spcBef>
                <a:spcPct val="0"/>
              </a:spcBef>
              <a:spcAft>
                <a:spcPct val="0"/>
              </a:spcAft>
            </a:pPr>
            <a:r>
              <a:rPr lang="de-DE" sz="1400" b="1" dirty="0">
                <a:solidFill>
                  <a:schemeClr val="bg1"/>
                </a:solidFill>
                <a:cs typeface="Arial" pitchFamily="34" charset="0"/>
              </a:rPr>
              <a:t>Emulator</a:t>
            </a:r>
          </a:p>
        </p:txBody>
      </p:sp>
      <p:sp>
        <p:nvSpPr>
          <p:cNvPr id="25" name="Rounded Rectangle 24"/>
          <p:cNvSpPr/>
          <p:nvPr/>
        </p:nvSpPr>
        <p:spPr>
          <a:xfrm>
            <a:off x="5742742" y="1577535"/>
            <a:ext cx="3175124" cy="548878"/>
          </a:xfrm>
          <a:prstGeom prst="roundRect">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400" b="1" dirty="0" smtClean="0">
                <a:solidFill>
                  <a:schemeClr val="bg1"/>
                </a:solidFill>
                <a:cs typeface="Arial" pitchFamily="34" charset="0"/>
              </a:rPr>
              <a:t>Cloud-Based</a:t>
            </a:r>
            <a:br>
              <a:rPr lang="de-DE" sz="1400" b="1" dirty="0" smtClean="0">
                <a:solidFill>
                  <a:schemeClr val="bg1"/>
                </a:solidFill>
                <a:cs typeface="Arial" pitchFamily="34" charset="0"/>
              </a:rPr>
            </a:br>
            <a:r>
              <a:rPr lang="de-DE" sz="1400" b="1" dirty="0" smtClean="0">
                <a:solidFill>
                  <a:schemeClr val="bg1"/>
                </a:solidFill>
                <a:cs typeface="Arial" pitchFamily="34" charset="0"/>
              </a:rPr>
              <a:t>Packaging Tool</a:t>
            </a:r>
          </a:p>
        </p:txBody>
      </p:sp>
      <p:sp>
        <p:nvSpPr>
          <p:cNvPr id="29" name="Rounded Rectangle 28"/>
          <p:cNvSpPr/>
          <p:nvPr/>
        </p:nvSpPr>
        <p:spPr>
          <a:xfrm>
            <a:off x="180064" y="1578704"/>
            <a:ext cx="1787233" cy="548878"/>
          </a:xfrm>
          <a:prstGeom prst="roundRect">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400" b="1" dirty="0" smtClean="0">
                <a:solidFill>
                  <a:schemeClr val="bg1"/>
                </a:solidFill>
                <a:cs typeface="Arial" pitchFamily="34" charset="0"/>
              </a:rPr>
              <a:t>HTML5 Editor</a:t>
            </a:r>
          </a:p>
        </p:txBody>
      </p:sp>
      <p:sp>
        <p:nvSpPr>
          <p:cNvPr id="30" name="Rounded Rectangle 29"/>
          <p:cNvSpPr/>
          <p:nvPr/>
        </p:nvSpPr>
        <p:spPr>
          <a:xfrm>
            <a:off x="2052981" y="2192977"/>
            <a:ext cx="1787233" cy="548878"/>
          </a:xfrm>
          <a:prstGeom prst="roundRect">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400" b="1" dirty="0" smtClean="0">
                <a:solidFill>
                  <a:schemeClr val="bg1"/>
                </a:solidFill>
                <a:cs typeface="Arial" pitchFamily="34" charset="0"/>
              </a:rPr>
              <a:t>On-Device</a:t>
            </a:r>
          </a:p>
          <a:p>
            <a:pPr algn="ctr" eaLnBrk="0" fontAlgn="base" hangingPunct="0">
              <a:spcBef>
                <a:spcPct val="0"/>
              </a:spcBef>
              <a:spcAft>
                <a:spcPct val="0"/>
              </a:spcAft>
            </a:pPr>
            <a:r>
              <a:rPr lang="de-DE" sz="1400" b="1" dirty="0" smtClean="0">
                <a:solidFill>
                  <a:schemeClr val="bg1"/>
                </a:solidFill>
                <a:cs typeface="Arial" pitchFamily="34" charset="0"/>
              </a:rPr>
              <a:t>App Tester</a:t>
            </a:r>
          </a:p>
        </p:txBody>
      </p:sp>
      <p:sp>
        <p:nvSpPr>
          <p:cNvPr id="31" name="Rounded Rectangle 30"/>
          <p:cNvSpPr/>
          <p:nvPr/>
        </p:nvSpPr>
        <p:spPr>
          <a:xfrm>
            <a:off x="3898882" y="1591550"/>
            <a:ext cx="1787233" cy="548878"/>
          </a:xfrm>
          <a:prstGeom prst="roundRect">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400" b="1" dirty="0" smtClean="0">
                <a:solidFill>
                  <a:schemeClr val="bg1"/>
                </a:solidFill>
                <a:cs typeface="Arial" pitchFamily="34" charset="0"/>
              </a:rPr>
              <a:t>JS Debugger</a:t>
            </a:r>
          </a:p>
        </p:txBody>
      </p:sp>
      <p:sp>
        <p:nvSpPr>
          <p:cNvPr id="33" name="Rounded Rectangle 32"/>
          <p:cNvSpPr/>
          <p:nvPr/>
        </p:nvSpPr>
        <p:spPr>
          <a:xfrm>
            <a:off x="5742740" y="2191809"/>
            <a:ext cx="1787233" cy="548878"/>
          </a:xfrm>
          <a:prstGeom prst="roundRect">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400" b="1" dirty="0" smtClean="0">
                <a:solidFill>
                  <a:schemeClr val="bg1"/>
                </a:solidFill>
                <a:cs typeface="Arial" pitchFamily="34" charset="0"/>
              </a:rPr>
              <a:t>Cordova Build</a:t>
            </a:r>
          </a:p>
          <a:p>
            <a:pPr algn="ctr" eaLnBrk="0" fontAlgn="base" hangingPunct="0">
              <a:spcBef>
                <a:spcPct val="0"/>
              </a:spcBef>
              <a:spcAft>
                <a:spcPct val="0"/>
              </a:spcAft>
            </a:pPr>
            <a:r>
              <a:rPr lang="de-DE" sz="1100" dirty="0" smtClean="0">
                <a:solidFill>
                  <a:schemeClr val="bg1"/>
                </a:solidFill>
                <a:cs typeface="Arial" pitchFamily="34" charset="0"/>
              </a:rPr>
              <a:t>“Hybrid Apps“</a:t>
            </a:r>
          </a:p>
        </p:txBody>
      </p:sp>
      <p:sp>
        <p:nvSpPr>
          <p:cNvPr id="40" name="Rounded Rectangle 39"/>
          <p:cNvSpPr/>
          <p:nvPr/>
        </p:nvSpPr>
        <p:spPr>
          <a:xfrm>
            <a:off x="5745130" y="2813556"/>
            <a:ext cx="1787233" cy="548878"/>
          </a:xfrm>
          <a:prstGeom prst="roundRect">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400" b="1" dirty="0" smtClean="0">
                <a:solidFill>
                  <a:schemeClr val="bg1"/>
                </a:solidFill>
                <a:cs typeface="Arial" pitchFamily="34" charset="0"/>
              </a:rPr>
              <a:t>HTML5 Build</a:t>
            </a:r>
          </a:p>
          <a:p>
            <a:pPr algn="ctr" eaLnBrk="0" fontAlgn="base" hangingPunct="0">
              <a:spcBef>
                <a:spcPct val="0"/>
              </a:spcBef>
              <a:spcAft>
                <a:spcPct val="0"/>
              </a:spcAft>
            </a:pPr>
            <a:r>
              <a:rPr lang="de-DE" sz="1100" dirty="0" smtClean="0">
                <a:solidFill>
                  <a:schemeClr val="bg1"/>
                </a:solidFill>
                <a:cs typeface="Arial" pitchFamily="34" charset="0"/>
              </a:rPr>
              <a:t>“Web Apps“</a:t>
            </a:r>
          </a:p>
        </p:txBody>
      </p:sp>
      <p:sp>
        <p:nvSpPr>
          <p:cNvPr id="57" name="Rounded Rectangle 56"/>
          <p:cNvSpPr/>
          <p:nvPr/>
        </p:nvSpPr>
        <p:spPr>
          <a:xfrm>
            <a:off x="3895294" y="2194146"/>
            <a:ext cx="1787233" cy="548878"/>
          </a:xfrm>
          <a:prstGeom prst="roundRect">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400" b="1" dirty="0" smtClean="0">
                <a:solidFill>
                  <a:schemeClr val="bg1"/>
                </a:solidFill>
                <a:cs typeface="Arial" pitchFamily="34" charset="0"/>
              </a:rPr>
              <a:t>On-Device</a:t>
            </a:r>
          </a:p>
          <a:p>
            <a:pPr algn="ctr" eaLnBrk="0" fontAlgn="base" hangingPunct="0">
              <a:spcBef>
                <a:spcPct val="0"/>
              </a:spcBef>
              <a:spcAft>
                <a:spcPct val="0"/>
              </a:spcAft>
            </a:pPr>
            <a:r>
              <a:rPr lang="de-DE" sz="1400" b="1" dirty="0" smtClean="0">
                <a:solidFill>
                  <a:schemeClr val="bg1"/>
                </a:solidFill>
                <a:cs typeface="Arial" pitchFamily="34" charset="0"/>
              </a:rPr>
              <a:t>App Debugger</a:t>
            </a:r>
          </a:p>
        </p:txBody>
      </p:sp>
      <p:sp>
        <p:nvSpPr>
          <p:cNvPr id="59" name="Rounded Rectangle 58"/>
          <p:cNvSpPr/>
          <p:nvPr/>
        </p:nvSpPr>
        <p:spPr>
          <a:xfrm>
            <a:off x="180064" y="2813556"/>
            <a:ext cx="1787233" cy="548878"/>
          </a:xfrm>
          <a:prstGeom prst="roundRect">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400" b="1" dirty="0" smtClean="0">
                <a:solidFill>
                  <a:schemeClr val="bg1"/>
                </a:solidFill>
                <a:cs typeface="Arial" pitchFamily="34" charset="0"/>
              </a:rPr>
              <a:t>App Framework</a:t>
            </a:r>
          </a:p>
          <a:p>
            <a:pPr algn="ctr" eaLnBrk="0" fontAlgn="base" hangingPunct="0">
              <a:spcBef>
                <a:spcPct val="0"/>
              </a:spcBef>
              <a:spcAft>
                <a:spcPct val="0"/>
              </a:spcAft>
            </a:pPr>
            <a:r>
              <a:rPr lang="de-DE" sz="1200" dirty="0" smtClean="0">
                <a:solidFill>
                  <a:schemeClr val="bg1"/>
                </a:solidFill>
                <a:cs typeface="Arial" pitchFamily="34" charset="0"/>
              </a:rPr>
              <a:t>Optimized JS libs</a:t>
            </a:r>
          </a:p>
        </p:txBody>
      </p:sp>
      <p:sp>
        <p:nvSpPr>
          <p:cNvPr id="32" name="Rounded Rectangle 31"/>
          <p:cNvSpPr/>
          <p:nvPr/>
        </p:nvSpPr>
        <p:spPr>
          <a:xfrm>
            <a:off x="180064" y="2192977"/>
            <a:ext cx="1787233" cy="548878"/>
          </a:xfrm>
          <a:prstGeom prst="roundRect">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400" b="1" dirty="0" smtClean="0">
                <a:solidFill>
                  <a:schemeClr val="bg1"/>
                </a:solidFill>
                <a:cs typeface="Arial" pitchFamily="34" charset="0"/>
              </a:rPr>
              <a:t>App Designer</a:t>
            </a:r>
          </a:p>
          <a:p>
            <a:pPr algn="ctr" eaLnBrk="0" fontAlgn="base" hangingPunct="0">
              <a:spcBef>
                <a:spcPct val="0"/>
              </a:spcBef>
              <a:spcAft>
                <a:spcPct val="0"/>
              </a:spcAft>
            </a:pPr>
            <a:r>
              <a:rPr lang="de-DE" sz="1200" dirty="0" smtClean="0">
                <a:solidFill>
                  <a:schemeClr val="bg1"/>
                </a:solidFill>
                <a:cs typeface="Arial" pitchFamily="34" charset="0"/>
              </a:rPr>
              <a:t>UI Layout</a:t>
            </a:r>
          </a:p>
        </p:txBody>
      </p:sp>
      <p:sp>
        <p:nvSpPr>
          <p:cNvPr id="34" name="Rounded Rectangle 33"/>
          <p:cNvSpPr/>
          <p:nvPr/>
        </p:nvSpPr>
        <p:spPr>
          <a:xfrm>
            <a:off x="180064" y="3439963"/>
            <a:ext cx="1787233" cy="548878"/>
          </a:xfrm>
          <a:prstGeom prst="roundRect">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400" b="1" dirty="0" smtClean="0">
                <a:solidFill>
                  <a:schemeClr val="bg1"/>
                </a:solidFill>
                <a:cs typeface="Arial" pitchFamily="34" charset="0"/>
              </a:rPr>
              <a:t>App Game I/F</a:t>
            </a:r>
          </a:p>
          <a:p>
            <a:pPr algn="ctr" eaLnBrk="0" fontAlgn="base" hangingPunct="0">
              <a:spcBef>
                <a:spcPct val="0"/>
              </a:spcBef>
              <a:spcAft>
                <a:spcPct val="0"/>
              </a:spcAft>
            </a:pPr>
            <a:r>
              <a:rPr lang="de-DE" sz="1200" dirty="0" smtClean="0">
                <a:solidFill>
                  <a:schemeClr val="bg1"/>
                </a:solidFill>
                <a:cs typeface="Arial" pitchFamily="34" charset="0"/>
              </a:rPr>
              <a:t>Optimized Canvas</a:t>
            </a:r>
          </a:p>
        </p:txBody>
      </p:sp>
      <p:sp>
        <p:nvSpPr>
          <p:cNvPr id="49" name="Rounded Rectangle 48"/>
          <p:cNvSpPr/>
          <p:nvPr/>
        </p:nvSpPr>
        <p:spPr>
          <a:xfrm>
            <a:off x="7580154" y="2197465"/>
            <a:ext cx="1337712" cy="164597"/>
          </a:xfrm>
          <a:prstGeom prst="roundRect">
            <a:avLst>
              <a:gd name="adj" fmla="val 29889"/>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000" b="1" dirty="0" smtClean="0">
                <a:solidFill>
                  <a:schemeClr val="bg1"/>
                </a:solidFill>
                <a:cs typeface="Arial" pitchFamily="34" charset="0"/>
              </a:rPr>
              <a:t>Apple* AppStore</a:t>
            </a:r>
          </a:p>
        </p:txBody>
      </p:sp>
      <p:sp>
        <p:nvSpPr>
          <p:cNvPr id="52" name="Rounded Rectangle 51"/>
          <p:cNvSpPr/>
          <p:nvPr/>
        </p:nvSpPr>
        <p:spPr>
          <a:xfrm>
            <a:off x="7580154" y="2389915"/>
            <a:ext cx="1337712" cy="164597"/>
          </a:xfrm>
          <a:prstGeom prst="roundRect">
            <a:avLst>
              <a:gd name="adj" fmla="val 29889"/>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000" b="1" dirty="0" smtClean="0">
                <a:solidFill>
                  <a:schemeClr val="bg1"/>
                </a:solidFill>
                <a:cs typeface="Arial" pitchFamily="34" charset="0"/>
              </a:rPr>
              <a:t>Google* Play*</a:t>
            </a:r>
          </a:p>
        </p:txBody>
      </p:sp>
      <p:sp>
        <p:nvSpPr>
          <p:cNvPr id="53" name="Rounded Rectangle 52"/>
          <p:cNvSpPr/>
          <p:nvPr/>
        </p:nvSpPr>
        <p:spPr>
          <a:xfrm>
            <a:off x="7580154" y="2578427"/>
            <a:ext cx="1337712" cy="164597"/>
          </a:xfrm>
          <a:prstGeom prst="roundRect">
            <a:avLst>
              <a:gd name="adj" fmla="val 29889"/>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000" b="1" dirty="0" smtClean="0">
                <a:solidFill>
                  <a:schemeClr val="bg1"/>
                </a:solidFill>
                <a:cs typeface="Arial" pitchFamily="34" charset="0"/>
              </a:rPr>
              <a:t>Windows* Market</a:t>
            </a:r>
          </a:p>
        </p:txBody>
      </p:sp>
      <p:sp>
        <p:nvSpPr>
          <p:cNvPr id="54" name="Rounded Rectangle 53"/>
          <p:cNvSpPr/>
          <p:nvPr/>
        </p:nvSpPr>
        <p:spPr>
          <a:xfrm>
            <a:off x="7580154" y="2813556"/>
            <a:ext cx="1337712" cy="164597"/>
          </a:xfrm>
          <a:prstGeom prst="roundRect">
            <a:avLst>
              <a:gd name="adj" fmla="val 29889"/>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000" b="1" dirty="0" smtClean="0">
                <a:solidFill>
                  <a:schemeClr val="bg1"/>
                </a:solidFill>
                <a:cs typeface="Arial" pitchFamily="34" charset="0"/>
              </a:rPr>
              <a:t>Chrome* Store</a:t>
            </a:r>
          </a:p>
        </p:txBody>
      </p:sp>
      <p:sp>
        <p:nvSpPr>
          <p:cNvPr id="55" name="Rounded Rectangle 54"/>
          <p:cNvSpPr/>
          <p:nvPr/>
        </p:nvSpPr>
        <p:spPr>
          <a:xfrm>
            <a:off x="7580154" y="3006006"/>
            <a:ext cx="1337712" cy="164597"/>
          </a:xfrm>
          <a:prstGeom prst="roundRect">
            <a:avLst>
              <a:gd name="adj" fmla="val 29889"/>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000" b="1" dirty="0" smtClean="0">
                <a:solidFill>
                  <a:schemeClr val="bg1"/>
                </a:solidFill>
                <a:cs typeface="Arial" pitchFamily="34" charset="0"/>
              </a:rPr>
              <a:t>Facebook*</a:t>
            </a:r>
          </a:p>
        </p:txBody>
      </p:sp>
      <p:sp>
        <p:nvSpPr>
          <p:cNvPr id="56" name="Rounded Rectangle 55"/>
          <p:cNvSpPr/>
          <p:nvPr/>
        </p:nvSpPr>
        <p:spPr>
          <a:xfrm>
            <a:off x="7580154" y="3194518"/>
            <a:ext cx="1337712" cy="164597"/>
          </a:xfrm>
          <a:prstGeom prst="roundRect">
            <a:avLst>
              <a:gd name="adj" fmla="val 29889"/>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000" b="1" dirty="0" smtClean="0">
                <a:solidFill>
                  <a:schemeClr val="bg1"/>
                </a:solidFill>
                <a:cs typeface="Arial" pitchFamily="34" charset="0"/>
              </a:rPr>
              <a:t>Your Website</a:t>
            </a:r>
          </a:p>
        </p:txBody>
      </p:sp>
      <p:sp>
        <p:nvSpPr>
          <p:cNvPr id="50" name="Rounded Rectangle 49"/>
          <p:cNvSpPr/>
          <p:nvPr/>
        </p:nvSpPr>
        <p:spPr>
          <a:xfrm>
            <a:off x="180064" y="4065041"/>
            <a:ext cx="1787233" cy="548878"/>
          </a:xfrm>
          <a:prstGeom prst="roundRect">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400" b="1" dirty="0" smtClean="0">
                <a:solidFill>
                  <a:schemeClr val="bg1"/>
                </a:solidFill>
                <a:cs typeface="Arial" pitchFamily="34" charset="0"/>
              </a:rPr>
              <a:t>App Porter</a:t>
            </a:r>
          </a:p>
          <a:p>
            <a:pPr algn="ctr" eaLnBrk="0" fontAlgn="base" hangingPunct="0">
              <a:spcBef>
                <a:spcPct val="0"/>
              </a:spcBef>
              <a:spcAft>
                <a:spcPct val="0"/>
              </a:spcAft>
            </a:pPr>
            <a:r>
              <a:rPr lang="de-DE" sz="1200" dirty="0" smtClean="0">
                <a:solidFill>
                  <a:schemeClr val="bg1"/>
                </a:solidFill>
                <a:cs typeface="Arial" pitchFamily="34" charset="0"/>
              </a:rPr>
              <a:t>Convert iOS to HTML5</a:t>
            </a:r>
          </a:p>
        </p:txBody>
      </p:sp>
      <p:pic>
        <p:nvPicPr>
          <p:cNvPr id="1040" name="Picture 16" descr="http://www.w3.org/html/logo/downloads/HTML5_Logo_512.pn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7182197" y="3764456"/>
            <a:ext cx="1438209" cy="1438209"/>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sp>
        <p:nvSpPr>
          <p:cNvPr id="63" name="TextBox 21"/>
          <p:cNvSpPr txBox="1">
            <a:spLocks noChangeArrowheads="1"/>
          </p:cNvSpPr>
          <p:nvPr/>
        </p:nvSpPr>
        <p:spPr bwMode="auto">
          <a:xfrm>
            <a:off x="4175458" y="6154554"/>
            <a:ext cx="4845289" cy="219287"/>
          </a:xfrm>
          <a:prstGeom prst="rect">
            <a:avLst/>
          </a:prstGeom>
          <a:noFill/>
          <a:ln w="9525">
            <a:noFill/>
            <a:miter lim="800000"/>
            <a:headEnd/>
            <a:tailEnd/>
          </a:ln>
        </p:spPr>
        <p:txBody>
          <a:bodyPr wrap="none" lIns="0" tIns="0" rIns="0" bIns="0" anchor="ctr"/>
          <a:lstStyle/>
          <a:p>
            <a:pPr marL="98425" indent="-98425" algn="ctr">
              <a:buClr>
                <a:srgbClr val="E30034"/>
              </a:buClr>
            </a:pPr>
            <a:r>
              <a:rPr lang="en-US" sz="1050" baseline="20000" dirty="0" smtClean="0">
                <a:solidFill>
                  <a:srgbClr val="898989"/>
                </a:solidFill>
              </a:rPr>
              <a:t>*</a:t>
            </a:r>
            <a:r>
              <a:rPr lang="en-US" sz="1050" dirty="0" smtClean="0">
                <a:solidFill>
                  <a:srgbClr val="898989"/>
                </a:solidFill>
              </a:rPr>
              <a:t>HTML5 logo is the property </a:t>
            </a:r>
            <a:r>
              <a:rPr lang="en-US" sz="1050" dirty="0">
                <a:solidFill>
                  <a:srgbClr val="898989"/>
                </a:solidFill>
              </a:rPr>
              <a:t>of World Wide Web Consortium (W3C) </a:t>
            </a:r>
          </a:p>
        </p:txBody>
      </p:sp>
      <p:sp>
        <p:nvSpPr>
          <p:cNvPr id="35" name="TextBox 34"/>
          <p:cNvSpPr txBox="1"/>
          <p:nvPr/>
        </p:nvSpPr>
        <p:spPr>
          <a:xfrm>
            <a:off x="502655" y="5611510"/>
            <a:ext cx="8155172" cy="518977"/>
          </a:xfrm>
          <a:prstGeom prst="round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sz="2400" dirty="0" smtClean="0"/>
              <a:t>Build cross-platform HTML5 hybrid applications.</a:t>
            </a:r>
            <a:endParaRPr lang="en-US" sz="2400" dirty="0"/>
          </a:p>
        </p:txBody>
      </p:sp>
    </p:spTree>
    <p:extLst>
      <p:ext uri="{BB962C8B-B14F-4D97-AF65-F5344CB8AC3E}">
        <p14:creationId xmlns:p14="http://schemas.microsoft.com/office/powerpoint/2010/main" val="8694298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a:xfrm>
            <a:off x="34925" y="6483350"/>
            <a:ext cx="422275" cy="219075"/>
          </a:xfrm>
        </p:spPr>
        <p:txBody>
          <a:bodyPr/>
          <a:lstStyle/>
          <a:p>
            <a:fld id="{9360121B-EB0E-403E-986A-EA8E36E39A60}" type="slidenum">
              <a:rPr lang="en-US" smtClean="0"/>
              <a:pPr/>
              <a:t>17</a:t>
            </a:fld>
            <a:endParaRPr lang="en-US" dirty="0"/>
          </a:p>
        </p:txBody>
      </p:sp>
      <p:sp>
        <p:nvSpPr>
          <p:cNvPr id="8" name="Title 7"/>
          <p:cNvSpPr>
            <a:spLocks noGrp="1"/>
          </p:cNvSpPr>
          <p:nvPr>
            <p:ph type="title"/>
          </p:nvPr>
        </p:nvSpPr>
        <p:spPr/>
        <p:txBody>
          <a:bodyPr/>
          <a:lstStyle/>
          <a:p>
            <a:r>
              <a:rPr lang="en-US" sz="2400" dirty="0" smtClean="0"/>
              <a:t>Use HTML/CSS/JS for UI and Program Logic…</a:t>
            </a:r>
            <a:endParaRPr lang="en-US" sz="2400" dirty="0"/>
          </a:p>
        </p:txBody>
      </p:sp>
      <p:sp>
        <p:nvSpPr>
          <p:cNvPr id="4" name="Footer Placeholder 3"/>
          <p:cNvSpPr>
            <a:spLocks noGrp="1"/>
          </p:cNvSpPr>
          <p:nvPr>
            <p:ph type="ftr" sz="quarter" idx="3"/>
          </p:nvPr>
        </p:nvSpPr>
        <p:spPr/>
        <p:txBody>
          <a:bodyPr/>
          <a:lstStyle/>
          <a:p>
            <a:r>
              <a:rPr lang="en-US" smtClean="0"/>
              <a:t>COLLABORATE. INNOVATE. ENRICH</a:t>
            </a:r>
            <a:endParaRPr lang="en-US" dirty="0"/>
          </a:p>
        </p:txBody>
      </p:sp>
      <p:pic>
        <p:nvPicPr>
          <p:cNvPr id="15" name="Picture 2"/>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l="2971" t="3594" r="2396" b="2519"/>
          <a:stretch/>
        </p:blipFill>
        <p:spPr bwMode="auto">
          <a:xfrm>
            <a:off x="2777983" y="2867719"/>
            <a:ext cx="5974118" cy="32917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3"/>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l="6536" t="767" r="2172"/>
          <a:stretch/>
        </p:blipFill>
        <p:spPr bwMode="auto">
          <a:xfrm>
            <a:off x="426557" y="1379226"/>
            <a:ext cx="3006929" cy="43591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2"/>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l="6645" t="2456" r="4626" b="4136"/>
          <a:stretch/>
        </p:blipFill>
        <p:spPr bwMode="auto">
          <a:xfrm>
            <a:off x="4599174" y="1086295"/>
            <a:ext cx="1793585" cy="308288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Date Placeholder 6"/>
          <p:cNvSpPr>
            <a:spLocks noGrp="1"/>
          </p:cNvSpPr>
          <p:nvPr>
            <p:ph type="dt" sz="half" idx="2"/>
          </p:nvPr>
        </p:nvSpPr>
        <p:spPr/>
        <p:txBody>
          <a:bodyPr/>
          <a:lstStyle/>
          <a:p>
            <a:r>
              <a:rPr lang="en-US" smtClean="0"/>
              <a:t>SWPC</a:t>
            </a:r>
            <a:endParaRPr lang="en-US" dirty="0"/>
          </a:p>
        </p:txBody>
      </p:sp>
    </p:spTree>
    <p:extLst>
      <p:ext uri="{BB962C8B-B14F-4D97-AF65-F5344CB8AC3E}">
        <p14:creationId xmlns:p14="http://schemas.microsoft.com/office/powerpoint/2010/main" val="3160906116"/>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…and </a:t>
            </a:r>
            <a:r>
              <a:rPr lang="en-US" sz="2400" dirty="0"/>
              <a:t>/</a:t>
            </a:r>
            <a:r>
              <a:rPr lang="en-US" sz="2400" dirty="0" err="1" smtClean="0"/>
              <a:t>fōn</a:t>
            </a:r>
            <a:r>
              <a:rPr lang="en-US" sz="2400" dirty="0" err="1">
                <a:sym typeface="Symbol"/>
              </a:rPr>
              <a:t>•</a:t>
            </a:r>
            <a:r>
              <a:rPr lang="en-US" sz="2400" dirty="0" err="1" smtClean="0"/>
              <a:t>gap</a:t>
            </a:r>
            <a:r>
              <a:rPr lang="en-US" sz="2400" dirty="0"/>
              <a:t>/ </a:t>
            </a:r>
            <a:r>
              <a:rPr lang="en-US" sz="2400" dirty="0" smtClean="0"/>
              <a:t>for Device Feature Access</a:t>
            </a:r>
            <a:endParaRPr lang="ru-RU" sz="2400" dirty="0"/>
          </a:p>
        </p:txBody>
      </p:sp>
      <p:sp>
        <p:nvSpPr>
          <p:cNvPr id="4" name="Footer Placeholder 3"/>
          <p:cNvSpPr>
            <a:spLocks noGrp="1"/>
          </p:cNvSpPr>
          <p:nvPr>
            <p:ph type="ftr" sz="quarter" idx="3"/>
          </p:nvPr>
        </p:nvSpPr>
        <p:spPr/>
        <p:txBody>
          <a:bodyPr/>
          <a:lstStyle/>
          <a:p>
            <a:r>
              <a:rPr lang="en-US" smtClean="0"/>
              <a:t>COLLABORATE. INNOVATE. ENRICH</a:t>
            </a:r>
            <a:endParaRPr lang="en-US" dirty="0"/>
          </a:p>
        </p:txBody>
      </p:sp>
      <p:sp>
        <p:nvSpPr>
          <p:cNvPr id="5" name="Slide Number Placeholder 4"/>
          <p:cNvSpPr>
            <a:spLocks noGrp="1"/>
          </p:cNvSpPr>
          <p:nvPr>
            <p:ph type="sldNum" sz="quarter" idx="4"/>
          </p:nvPr>
        </p:nvSpPr>
        <p:spPr>
          <a:xfrm>
            <a:off x="34645" y="6483748"/>
            <a:ext cx="422555" cy="219456"/>
          </a:xfrm>
        </p:spPr>
        <p:txBody>
          <a:bodyPr/>
          <a:lstStyle/>
          <a:p>
            <a:fld id="{BE14C4D4-BD7C-4AD4-AA4D-39C45732BFFE}" type="slidenum">
              <a:rPr lang="en-US" smtClean="0"/>
              <a:pPr/>
              <a:t>18</a:t>
            </a:fld>
            <a:endParaRPr lang="en-US"/>
          </a:p>
        </p:txBody>
      </p:sp>
      <p:pic>
        <p:nvPicPr>
          <p:cNvPr id="4098" name="Picture 2" descr="http://phonegap.com/uploads/artwork/PhoneGap-Test-Subjects.png"/>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58420" y="1236466"/>
            <a:ext cx="9052560" cy="47073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Date Placeholder 2"/>
          <p:cNvSpPr>
            <a:spLocks noGrp="1"/>
          </p:cNvSpPr>
          <p:nvPr>
            <p:ph type="dt" sz="half" idx="2"/>
          </p:nvPr>
        </p:nvSpPr>
        <p:spPr/>
        <p:txBody>
          <a:bodyPr/>
          <a:lstStyle/>
          <a:p>
            <a:r>
              <a:rPr lang="en-US" smtClean="0"/>
              <a:t>SWPC</a:t>
            </a:r>
            <a:endParaRPr lang="en-US" dirty="0"/>
          </a:p>
        </p:txBody>
      </p:sp>
    </p:spTree>
    <p:extLst>
      <p:ext uri="{BB962C8B-B14F-4D97-AF65-F5344CB8AC3E}">
        <p14:creationId xmlns:p14="http://schemas.microsoft.com/office/powerpoint/2010/main" val="3472592870"/>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457200" y="1334279"/>
            <a:ext cx="8229600" cy="4812522"/>
          </a:xfrm>
        </p:spPr>
        <p:txBody>
          <a:bodyPr>
            <a:normAutofit/>
          </a:bodyPr>
          <a:lstStyle/>
          <a:p>
            <a:pPr lvl="0"/>
            <a:r>
              <a:rPr lang="en-US" altLang="ja-JP" dirty="0" smtClean="0"/>
              <a:t>If possible, before the event, email instructions to attendees to download and install the Intel XDK onto their laptop (Windows, Linus or Mac) before the class begins. They will also need to create a user account.</a:t>
            </a:r>
          </a:p>
          <a:p>
            <a:r>
              <a:rPr lang="en-US" altLang="ja-JP" dirty="0" smtClean="0"/>
              <a:t>Suggest </a:t>
            </a:r>
            <a:r>
              <a:rPr lang="en-US" altLang="ja-JP" dirty="0"/>
              <a:t>that they bring a mobile device with them </a:t>
            </a:r>
            <a:r>
              <a:rPr lang="en-US" altLang="ja-JP" dirty="0" smtClean="0"/>
              <a:t>(Android or iOS) </a:t>
            </a:r>
            <a:r>
              <a:rPr lang="en-US" altLang="ja-JP" dirty="0"/>
              <a:t>in the event they want to try installing </a:t>
            </a:r>
            <a:r>
              <a:rPr lang="en-US" altLang="ja-JP" dirty="0" smtClean="0"/>
              <a:t>an app </a:t>
            </a:r>
            <a:r>
              <a:rPr lang="en-US" altLang="ja-JP" dirty="0"/>
              <a:t>onto it – and suggest that they install the App Previewer (currently called App Lab) application for </a:t>
            </a:r>
            <a:r>
              <a:rPr lang="en-US" altLang="ja-JP" dirty="0" smtClean="0"/>
              <a:t>testing if they have an Android or iOS device (</a:t>
            </a:r>
            <a:r>
              <a:rPr lang="en-US" altLang="ja-JP" dirty="0" err="1" smtClean="0"/>
              <a:t>AppMobi</a:t>
            </a:r>
            <a:r>
              <a:rPr lang="en-US" altLang="ja-JP" dirty="0" smtClean="0"/>
              <a:t> not Intel).</a:t>
            </a:r>
          </a:p>
          <a:p>
            <a:pPr lvl="0"/>
            <a:r>
              <a:rPr lang="en-US" altLang="ja-JP" dirty="0" smtClean="0"/>
              <a:t>Show a slide explaining where to download the XDK.</a:t>
            </a:r>
          </a:p>
          <a:p>
            <a:pPr lvl="0"/>
            <a:r>
              <a:rPr lang="en-US" altLang="ja-JP" dirty="0" smtClean="0"/>
              <a:t>Bring several USB flash sticks to give to attendees so they can install the XDK off-line, however, for the full class they will need Internet access.</a:t>
            </a:r>
          </a:p>
        </p:txBody>
      </p:sp>
      <p:sp>
        <p:nvSpPr>
          <p:cNvPr id="5" name="Title 4"/>
          <p:cNvSpPr>
            <a:spLocks noGrp="1"/>
          </p:cNvSpPr>
          <p:nvPr>
            <p:ph type="title"/>
          </p:nvPr>
        </p:nvSpPr>
        <p:spPr/>
        <p:txBody>
          <a:bodyPr/>
          <a:lstStyle/>
          <a:p>
            <a:r>
              <a:rPr lang="en-US" altLang="ja-JP" dirty="0" smtClean="0"/>
              <a:t>Installation Logistics</a:t>
            </a:r>
            <a:endParaRPr lang="en-US" dirty="0"/>
          </a:p>
        </p:txBody>
      </p:sp>
      <p:sp>
        <p:nvSpPr>
          <p:cNvPr id="3" name="Date Placeholder 2"/>
          <p:cNvSpPr>
            <a:spLocks noGrp="1"/>
          </p:cNvSpPr>
          <p:nvPr>
            <p:ph type="dt" sz="half" idx="2"/>
          </p:nvPr>
        </p:nvSpPr>
        <p:spPr/>
        <p:txBody>
          <a:bodyPr/>
          <a:lstStyle/>
          <a:p>
            <a:r>
              <a:rPr lang="en-US" smtClean="0"/>
              <a:t>SWPC</a:t>
            </a:r>
            <a:endParaRPr lang="en-US" dirty="0"/>
          </a:p>
        </p:txBody>
      </p:sp>
      <p:sp>
        <p:nvSpPr>
          <p:cNvPr id="4" name="Footer Placeholder 3"/>
          <p:cNvSpPr>
            <a:spLocks noGrp="1"/>
          </p:cNvSpPr>
          <p:nvPr>
            <p:ph type="ftr" sz="quarter" idx="3"/>
          </p:nvPr>
        </p:nvSpPr>
        <p:spPr/>
        <p:txBody>
          <a:bodyPr/>
          <a:lstStyle/>
          <a:p>
            <a:r>
              <a:rPr lang="en-US" smtClean="0"/>
              <a:t>COLLABORATE. INNOVATE. ENRICH</a:t>
            </a:r>
            <a:endParaRPr lang="en-US" dirty="0"/>
          </a:p>
        </p:txBody>
      </p:sp>
      <p:sp>
        <p:nvSpPr>
          <p:cNvPr id="2" name="Slide Number Placeholder 1"/>
          <p:cNvSpPr>
            <a:spLocks noGrp="1"/>
          </p:cNvSpPr>
          <p:nvPr>
            <p:ph type="sldNum" sz="quarter" idx="4"/>
          </p:nvPr>
        </p:nvSpPr>
        <p:spPr>
          <a:xfrm>
            <a:off x="34645" y="6483748"/>
            <a:ext cx="422555" cy="219456"/>
          </a:xfrm>
        </p:spPr>
        <p:txBody>
          <a:bodyPr/>
          <a:lstStyle/>
          <a:p>
            <a:fld id="{F10CCBB2-23CF-43DD-999B-A7E7F6652AA9}" type="slidenum">
              <a:rPr lang="en-US" smtClean="0"/>
              <a:pPr/>
              <a:t>19</a:t>
            </a:fld>
            <a:endParaRPr lang="en-US" dirty="0"/>
          </a:p>
        </p:txBody>
      </p:sp>
      <p:sp>
        <p:nvSpPr>
          <p:cNvPr id="12" name="Rectangle 11"/>
          <p:cNvSpPr/>
          <p:nvPr/>
        </p:nvSpPr>
        <p:spPr>
          <a:xfrm>
            <a:off x="2012828" y="6092058"/>
            <a:ext cx="5204563" cy="327363"/>
          </a:xfrm>
          <a:prstGeom prst="rect">
            <a:avLst/>
          </a:prstGeom>
        </p:spPr>
        <p:txBody>
          <a:bodyPr wrap="none" tIns="91440" bIns="91440" anchor="ctr">
            <a:noAutofit/>
          </a:bodyPr>
          <a:lstStyle/>
          <a:p>
            <a:pPr algn="ctr">
              <a:lnSpc>
                <a:spcPct val="80000"/>
              </a:lnSpc>
            </a:pPr>
            <a:r>
              <a:rPr lang="en-US" sz="1600" b="1" dirty="0" smtClean="0">
                <a:solidFill>
                  <a:srgbClr val="FF0000"/>
                </a:solidFill>
                <a:latin typeface="+mn-lt"/>
              </a:rPr>
              <a:t>Hidden Slide for Instructor</a:t>
            </a:r>
            <a:endParaRPr lang="en-US" sz="1600" b="1" dirty="0">
              <a:latin typeface="+mn-lt"/>
            </a:endParaRPr>
          </a:p>
        </p:txBody>
      </p:sp>
    </p:spTree>
    <p:extLst>
      <p:ext uri="{BB962C8B-B14F-4D97-AF65-F5344CB8AC3E}">
        <p14:creationId xmlns:p14="http://schemas.microsoft.com/office/powerpoint/2010/main" val="372234210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457200" y="1314401"/>
            <a:ext cx="8229600" cy="4812522"/>
          </a:xfrm>
        </p:spPr>
        <p:txBody>
          <a:bodyPr anchor="b">
            <a:normAutofit/>
          </a:bodyPr>
          <a:lstStyle/>
          <a:p>
            <a:pPr>
              <a:spcBef>
                <a:spcPct val="50000"/>
              </a:spcBef>
            </a:pPr>
            <a:r>
              <a:rPr lang="en-US" sz="1200" dirty="0" smtClean="0">
                <a:cs typeface="Calibri" pitchFamily="34" charset="0"/>
              </a:rPr>
              <a:t>This </a:t>
            </a:r>
            <a:r>
              <a:rPr lang="en-US" sz="1200" dirty="0">
                <a:cs typeface="Calibri" pitchFamily="34" charset="0"/>
              </a:rPr>
              <a:t>presentation is for informational purposes only. INTEL MAKES NO </a:t>
            </a:r>
            <a:r>
              <a:rPr lang="en-US" sz="1200" dirty="0" smtClean="0">
                <a:cs typeface="Calibri" pitchFamily="34" charset="0"/>
              </a:rPr>
              <a:t>WARRANTIES</a:t>
            </a:r>
            <a:r>
              <a:rPr lang="en-US" sz="1200" dirty="0">
                <a:cs typeface="Calibri" pitchFamily="34" charset="0"/>
              </a:rPr>
              <a:t>, EXPRESS OR IMPLIED, IN THIS SUMMARY.</a:t>
            </a:r>
          </a:p>
          <a:p>
            <a:pPr>
              <a:spcBef>
                <a:spcPct val="50000"/>
              </a:spcBef>
            </a:pPr>
            <a:r>
              <a:rPr lang="en-US" sz="1200" dirty="0">
                <a:cs typeface="Calibri" pitchFamily="34" charset="0"/>
              </a:rPr>
              <a:t>[</a:t>
            </a:r>
            <a:r>
              <a:rPr lang="en-US" sz="1200" i="1" dirty="0" err="1">
                <a:cs typeface="Calibri" pitchFamily="34" charset="0"/>
              </a:rPr>
              <a:t>BunnyPeople</a:t>
            </a:r>
            <a:r>
              <a:rPr lang="en-US" sz="1200" i="1" dirty="0">
                <a:cs typeface="Calibri" pitchFamily="34" charset="0"/>
              </a:rPr>
              <a:t>, Celeron, Celeron Inside, Centrino, Centrino Inside, Core Inside, i960, Intel, the Intel logo, Intel Atom, Intel Atom Inside, Intel Core, Intel Inside, the Intel Inside logo, Intel </a:t>
            </a:r>
            <a:r>
              <a:rPr lang="en-US" sz="1200" i="1" dirty="0" err="1">
                <a:cs typeface="Calibri" pitchFamily="34" charset="0"/>
              </a:rPr>
              <a:t>NetBurst</a:t>
            </a:r>
            <a:r>
              <a:rPr lang="en-US" sz="1200" i="1" dirty="0">
                <a:cs typeface="Calibri" pitchFamily="34" charset="0"/>
              </a:rPr>
              <a:t>, Intel </a:t>
            </a:r>
            <a:r>
              <a:rPr lang="en-US" sz="1200" i="1" dirty="0" err="1">
                <a:cs typeface="Calibri" pitchFamily="34" charset="0"/>
              </a:rPr>
              <a:t>NetMerge</a:t>
            </a:r>
            <a:r>
              <a:rPr lang="en-US" sz="1200" i="1" dirty="0">
                <a:cs typeface="Calibri" pitchFamily="34" charset="0"/>
              </a:rPr>
              <a:t>, Intel </a:t>
            </a:r>
            <a:r>
              <a:rPr lang="en-US" sz="1200" i="1" dirty="0" err="1">
                <a:cs typeface="Calibri" pitchFamily="34" charset="0"/>
              </a:rPr>
              <a:t>NetStructure</a:t>
            </a:r>
            <a:r>
              <a:rPr lang="en-US" sz="1200" i="1" dirty="0">
                <a:cs typeface="Calibri" pitchFamily="34" charset="0"/>
              </a:rPr>
              <a:t>, Intel </a:t>
            </a:r>
            <a:r>
              <a:rPr lang="en-US" sz="1200" i="1" dirty="0" err="1">
                <a:cs typeface="Calibri" pitchFamily="34" charset="0"/>
              </a:rPr>
              <a:t>SingleDriver</a:t>
            </a:r>
            <a:r>
              <a:rPr lang="en-US" sz="1200" i="1" dirty="0">
                <a:cs typeface="Calibri" pitchFamily="34" charset="0"/>
              </a:rPr>
              <a:t>, Intel </a:t>
            </a:r>
            <a:r>
              <a:rPr lang="en-US" sz="1200" i="1" dirty="0" err="1">
                <a:cs typeface="Calibri" pitchFamily="34" charset="0"/>
              </a:rPr>
              <a:t>SpeedStep</a:t>
            </a:r>
            <a:r>
              <a:rPr lang="en-US" sz="1200" i="1" dirty="0">
                <a:cs typeface="Calibri" pitchFamily="34" charset="0"/>
              </a:rPr>
              <a:t>, Intel Sponsors of Tomorrow., the Intel Sponsors of Tomorrow. logo, Intel </a:t>
            </a:r>
            <a:r>
              <a:rPr lang="en-US" sz="1200" i="1" dirty="0" err="1">
                <a:cs typeface="Calibri" pitchFamily="34" charset="0"/>
              </a:rPr>
              <a:t>StrataFlash</a:t>
            </a:r>
            <a:r>
              <a:rPr lang="en-US" sz="1200" i="1" dirty="0">
                <a:cs typeface="Calibri" pitchFamily="34" charset="0"/>
              </a:rPr>
              <a:t>, Intel </a:t>
            </a:r>
            <a:r>
              <a:rPr lang="en-US" sz="1200" i="1" dirty="0" err="1">
                <a:cs typeface="Calibri" pitchFamily="34" charset="0"/>
              </a:rPr>
              <a:t>Viiv</a:t>
            </a:r>
            <a:r>
              <a:rPr lang="en-US" sz="1200" i="1" dirty="0">
                <a:cs typeface="Calibri" pitchFamily="34" charset="0"/>
              </a:rPr>
              <a:t>, Intel </a:t>
            </a:r>
            <a:r>
              <a:rPr lang="en-US" sz="1200" i="1" dirty="0" err="1">
                <a:cs typeface="Calibri" pitchFamily="34" charset="0"/>
              </a:rPr>
              <a:t>vPro</a:t>
            </a:r>
            <a:r>
              <a:rPr lang="en-US" sz="1200" i="1" dirty="0">
                <a:cs typeface="Calibri" pitchFamily="34" charset="0"/>
              </a:rPr>
              <a:t>, Intel </a:t>
            </a:r>
            <a:r>
              <a:rPr lang="en-US" sz="1200" i="1" dirty="0" err="1">
                <a:cs typeface="Calibri" pitchFamily="34" charset="0"/>
              </a:rPr>
              <a:t>XScale</a:t>
            </a:r>
            <a:r>
              <a:rPr lang="en-US" sz="1200" i="1" dirty="0">
                <a:cs typeface="Calibri" pitchFamily="34" charset="0"/>
              </a:rPr>
              <a:t>, </a:t>
            </a:r>
            <a:r>
              <a:rPr lang="en-US" sz="1200" i="1" dirty="0" err="1">
                <a:cs typeface="Calibri" pitchFamily="34" charset="0"/>
              </a:rPr>
              <a:t>InTru</a:t>
            </a:r>
            <a:r>
              <a:rPr lang="en-US" sz="1200" i="1" dirty="0">
                <a:cs typeface="Calibri" pitchFamily="34" charset="0"/>
              </a:rPr>
              <a:t>, the </a:t>
            </a:r>
            <a:r>
              <a:rPr lang="en-US" sz="1200" i="1" dirty="0" err="1">
                <a:cs typeface="Calibri" pitchFamily="34" charset="0"/>
              </a:rPr>
              <a:t>InTru</a:t>
            </a:r>
            <a:r>
              <a:rPr lang="en-US" sz="1200" i="1" dirty="0">
                <a:cs typeface="Calibri" pitchFamily="34" charset="0"/>
              </a:rPr>
              <a:t> logo, </a:t>
            </a:r>
            <a:r>
              <a:rPr lang="en-US" sz="1200" i="1" dirty="0" err="1">
                <a:cs typeface="Calibri" pitchFamily="34" charset="0"/>
              </a:rPr>
              <a:t>InTru</a:t>
            </a:r>
            <a:r>
              <a:rPr lang="en-US" sz="1200" i="1" dirty="0">
                <a:cs typeface="Calibri" pitchFamily="34" charset="0"/>
              </a:rPr>
              <a:t> </a:t>
            </a:r>
            <a:r>
              <a:rPr lang="en-US" sz="1200" i="1" dirty="0" err="1">
                <a:cs typeface="Calibri" pitchFamily="34" charset="0"/>
              </a:rPr>
              <a:t>soundmark</a:t>
            </a:r>
            <a:r>
              <a:rPr lang="en-US" sz="1200" i="1" dirty="0">
                <a:cs typeface="Calibri" pitchFamily="34" charset="0"/>
              </a:rPr>
              <a:t>, Itanium, Itanium Inside, MCS, MMX, Pentium, Pentium Inside, </a:t>
            </a:r>
            <a:r>
              <a:rPr lang="en-US" sz="1200" i="1" dirty="0" err="1">
                <a:cs typeface="Calibri" pitchFamily="34" charset="0"/>
              </a:rPr>
              <a:t>skoool</a:t>
            </a:r>
            <a:r>
              <a:rPr lang="en-US" sz="1200" i="1" dirty="0">
                <a:cs typeface="Calibri" pitchFamily="34" charset="0"/>
              </a:rPr>
              <a:t>, the </a:t>
            </a:r>
            <a:r>
              <a:rPr lang="en-US" sz="1200" i="1" dirty="0" err="1">
                <a:cs typeface="Calibri" pitchFamily="34" charset="0"/>
              </a:rPr>
              <a:t>skoool</a:t>
            </a:r>
            <a:r>
              <a:rPr lang="en-US" sz="1200" i="1" dirty="0">
                <a:cs typeface="Calibri" pitchFamily="34" charset="0"/>
              </a:rPr>
              <a:t> logo, Sound Mark, The Journey Inside, </a:t>
            </a:r>
            <a:r>
              <a:rPr lang="en-US" sz="1200" i="1" dirty="0" err="1">
                <a:cs typeface="Calibri" pitchFamily="34" charset="0"/>
              </a:rPr>
              <a:t>vPro</a:t>
            </a:r>
            <a:r>
              <a:rPr lang="en-US" sz="1200" i="1" dirty="0">
                <a:cs typeface="Calibri" pitchFamily="34" charset="0"/>
              </a:rPr>
              <a:t> Inside, </a:t>
            </a:r>
            <a:r>
              <a:rPr lang="en-US" sz="1200" i="1" dirty="0" err="1">
                <a:cs typeface="Calibri" pitchFamily="34" charset="0"/>
              </a:rPr>
              <a:t>VTune</a:t>
            </a:r>
            <a:r>
              <a:rPr lang="en-US" sz="1200" i="1" dirty="0">
                <a:cs typeface="Calibri" pitchFamily="34" charset="0"/>
              </a:rPr>
              <a:t>, Xeon, and Xeon Inside</a:t>
            </a:r>
            <a:r>
              <a:rPr lang="en-US" sz="1200" dirty="0">
                <a:cs typeface="Calibri" pitchFamily="34" charset="0"/>
              </a:rPr>
              <a:t>] are trademarks of Intel Corporation in the U.S. and other countries. </a:t>
            </a:r>
          </a:p>
          <a:p>
            <a:pPr>
              <a:spcBef>
                <a:spcPct val="50000"/>
              </a:spcBef>
            </a:pPr>
            <a:r>
              <a:rPr lang="en-US" sz="1200" dirty="0">
                <a:cs typeface="Calibri" pitchFamily="34" charset="0"/>
              </a:rPr>
              <a:t>*Other names and brands may be claimed as the property of others.</a:t>
            </a:r>
          </a:p>
          <a:p>
            <a:pPr eaLnBrk="0" hangingPunct="0">
              <a:lnSpc>
                <a:spcPct val="80000"/>
              </a:lnSpc>
              <a:spcBef>
                <a:spcPct val="50000"/>
              </a:spcBef>
            </a:pPr>
            <a:r>
              <a:rPr lang="en-US" sz="1200" dirty="0">
                <a:cs typeface="Calibri" pitchFamily="34" charset="0"/>
              </a:rPr>
              <a:t>Microsoft, Windows, and the Windows logo are trademarks, or registered trademarks of Microsoft Corporation in the United States and/or other countries.</a:t>
            </a:r>
          </a:p>
          <a:p>
            <a:pPr eaLnBrk="0" hangingPunct="0">
              <a:lnSpc>
                <a:spcPct val="80000"/>
              </a:lnSpc>
              <a:spcBef>
                <a:spcPct val="50000"/>
              </a:spcBef>
            </a:pPr>
            <a:r>
              <a:rPr lang="en-US" sz="1200" dirty="0">
                <a:cs typeface="Calibri" pitchFamily="34" charset="0"/>
              </a:rPr>
              <a:t>Java and all Java based trademarks and logos are trademarks or registered trademarks of Sun Microsystems, Inc. in the U.S. and other countries.</a:t>
            </a:r>
          </a:p>
          <a:p>
            <a:pPr eaLnBrk="0" hangingPunct="0">
              <a:lnSpc>
                <a:spcPct val="80000"/>
              </a:lnSpc>
              <a:spcBef>
                <a:spcPct val="50000"/>
              </a:spcBef>
            </a:pPr>
            <a:r>
              <a:rPr lang="en-US" sz="1200" dirty="0">
                <a:cs typeface="Calibri" pitchFamily="34" charset="0"/>
              </a:rPr>
              <a:t>Bluetooth is a trademark owned by its proprietor and used by Intel Corporation under license.</a:t>
            </a:r>
          </a:p>
          <a:p>
            <a:pPr eaLnBrk="0" hangingPunct="0">
              <a:lnSpc>
                <a:spcPct val="80000"/>
              </a:lnSpc>
              <a:spcBef>
                <a:spcPct val="50000"/>
              </a:spcBef>
            </a:pPr>
            <a:r>
              <a:rPr lang="en-US" sz="1200" dirty="0">
                <a:cs typeface="Calibri" pitchFamily="34" charset="0"/>
              </a:rPr>
              <a:t>Intel Corporation uses the Palm OS® Ready mark under license from Palm, Inc.</a:t>
            </a:r>
          </a:p>
          <a:p>
            <a:pPr>
              <a:spcBef>
                <a:spcPct val="50000"/>
              </a:spcBef>
            </a:pPr>
            <a:r>
              <a:rPr lang="en-US" sz="1200" dirty="0">
                <a:cs typeface="Calibri" pitchFamily="34" charset="0"/>
              </a:rPr>
              <a:t>Copyright © 2013, Intel Corporation. All rights reserved.</a:t>
            </a:r>
          </a:p>
        </p:txBody>
      </p:sp>
      <p:sp>
        <p:nvSpPr>
          <p:cNvPr id="5" name="Title 4"/>
          <p:cNvSpPr>
            <a:spLocks noGrp="1"/>
          </p:cNvSpPr>
          <p:nvPr>
            <p:ph type="title"/>
          </p:nvPr>
        </p:nvSpPr>
        <p:spPr/>
        <p:txBody>
          <a:bodyPr/>
          <a:lstStyle/>
          <a:p>
            <a:r>
              <a:rPr lang="en-US" smtClean="0"/>
              <a:t>Legal Notices</a:t>
            </a:r>
            <a:endParaRPr lang="en-US" dirty="0"/>
          </a:p>
        </p:txBody>
      </p:sp>
      <p:sp>
        <p:nvSpPr>
          <p:cNvPr id="4" name="Date Placeholder 3"/>
          <p:cNvSpPr>
            <a:spLocks noGrp="1"/>
          </p:cNvSpPr>
          <p:nvPr>
            <p:ph type="dt" sz="half" idx="2"/>
          </p:nvPr>
        </p:nvSpPr>
        <p:spPr/>
        <p:txBody>
          <a:bodyPr/>
          <a:lstStyle/>
          <a:p>
            <a:r>
              <a:rPr lang="en-US" smtClean="0"/>
              <a:t>SWPC</a:t>
            </a:r>
            <a:endParaRPr lang="en-US" dirty="0"/>
          </a:p>
        </p:txBody>
      </p:sp>
      <p:sp>
        <p:nvSpPr>
          <p:cNvPr id="6" name="Footer Placeholder 5"/>
          <p:cNvSpPr>
            <a:spLocks noGrp="1"/>
          </p:cNvSpPr>
          <p:nvPr>
            <p:ph type="ftr" sz="quarter" idx="3"/>
          </p:nvPr>
        </p:nvSpPr>
        <p:spPr/>
        <p:txBody>
          <a:bodyPr/>
          <a:lstStyle/>
          <a:p>
            <a:r>
              <a:rPr lang="en-US" smtClean="0"/>
              <a:t>COLLABORATE. INNOVATE. ENRICH</a:t>
            </a:r>
            <a:endParaRPr lang="en-US" dirty="0"/>
          </a:p>
        </p:txBody>
      </p:sp>
      <p:sp>
        <p:nvSpPr>
          <p:cNvPr id="2" name="Slide Number Placeholder 1"/>
          <p:cNvSpPr>
            <a:spLocks noGrp="1"/>
          </p:cNvSpPr>
          <p:nvPr>
            <p:ph type="sldNum" sz="quarter" idx="4"/>
          </p:nvPr>
        </p:nvSpPr>
        <p:spPr>
          <a:xfrm>
            <a:off x="34645" y="6483748"/>
            <a:ext cx="422555" cy="219456"/>
          </a:xfrm>
        </p:spPr>
        <p:txBody>
          <a:bodyPr/>
          <a:lstStyle/>
          <a:p>
            <a:fld id="{F10CCBB2-23CF-43DD-999B-A7E7F6652AA9}" type="slidenum">
              <a:rPr lang="en-US" smtClean="0"/>
              <a:pPr/>
              <a:t>2</a:t>
            </a:fld>
            <a:endParaRPr lang="en-US" dirty="0"/>
          </a:p>
        </p:txBody>
      </p:sp>
    </p:spTree>
    <p:extLst>
      <p:ext uri="{BB962C8B-B14F-4D97-AF65-F5344CB8AC3E}">
        <p14:creationId xmlns:p14="http://schemas.microsoft.com/office/powerpoint/2010/main" val="3212385271"/>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457200" y="1334279"/>
            <a:ext cx="8229600" cy="4812522"/>
          </a:xfrm>
        </p:spPr>
        <p:txBody>
          <a:bodyPr/>
          <a:lstStyle/>
          <a:p>
            <a:r>
              <a:rPr lang="en-US" dirty="0" smtClean="0"/>
              <a:t>Download </a:t>
            </a:r>
            <a:r>
              <a:rPr lang="en-US" dirty="0"/>
              <a:t>the Intel XDK </a:t>
            </a:r>
            <a:r>
              <a:rPr lang="en-US" dirty="0">
                <a:sym typeface="Wingdings" panose="05000000000000000000" pitchFamily="2" charset="2"/>
              </a:rPr>
              <a:t> </a:t>
            </a:r>
            <a:r>
              <a:rPr lang="en-US" dirty="0" smtClean="0">
                <a:hlinkClick r:id="rId2"/>
              </a:rPr>
              <a:t>html5dev-software.intel.com</a:t>
            </a:r>
            <a:endParaRPr lang="en-US" dirty="0" smtClean="0"/>
          </a:p>
          <a:p>
            <a:r>
              <a:rPr lang="en-US" dirty="0" smtClean="0"/>
              <a:t>Create a </a:t>
            </a:r>
            <a:r>
              <a:rPr lang="en-US" dirty="0" err="1" smtClean="0"/>
              <a:t>userid</a:t>
            </a:r>
            <a:r>
              <a:rPr lang="en-US" dirty="0" smtClean="0"/>
              <a:t> and password </a:t>
            </a:r>
          </a:p>
          <a:p>
            <a:pPr lvl="1"/>
            <a:r>
              <a:rPr lang="en-US" dirty="0"/>
              <a:t>Intel email address is </a:t>
            </a:r>
            <a:r>
              <a:rPr lang="en-US" dirty="0" smtClean="0"/>
              <a:t>okay or personal email address</a:t>
            </a:r>
            <a:endParaRPr lang="en-US" dirty="0"/>
          </a:p>
          <a:p>
            <a:pPr lvl="1"/>
            <a:r>
              <a:rPr lang="en-US" dirty="0" smtClean="0"/>
              <a:t>Double-check your online account by logging in here </a:t>
            </a:r>
            <a:r>
              <a:rPr lang="en-US" dirty="0">
                <a:sym typeface="Wingdings" panose="05000000000000000000" pitchFamily="2" charset="2"/>
              </a:rPr>
              <a:t> </a:t>
            </a: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hlinkClick r:id="rId3"/>
              </a:rPr>
              <a:t>appcenter.html5tools-software.intel.com</a:t>
            </a:r>
            <a:r>
              <a:rPr lang="en-US" dirty="0" smtClean="0">
                <a:sym typeface="Wingdings" panose="05000000000000000000" pitchFamily="2" charset="2"/>
              </a:rPr>
              <a:t> </a:t>
            </a:r>
            <a:endParaRPr lang="en-US" dirty="0" smtClean="0"/>
          </a:p>
          <a:p>
            <a:r>
              <a:rPr lang="en-US" dirty="0" smtClean="0"/>
              <a:t>Download and install App Previewer (aka App Lab)</a:t>
            </a:r>
          </a:p>
          <a:p>
            <a:pPr lvl="1"/>
            <a:r>
              <a:rPr lang="en-US" dirty="0" smtClean="0"/>
              <a:t>For your Android device </a:t>
            </a:r>
            <a:r>
              <a:rPr lang="en-US" dirty="0">
                <a:sym typeface="Wingdings" panose="05000000000000000000" pitchFamily="2" charset="2"/>
              </a:rPr>
              <a:t> </a:t>
            </a: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hlinkClick r:id="rId4"/>
              </a:rPr>
              <a:t>play.google.com/store/apps/</a:t>
            </a:r>
            <a:r>
              <a:rPr lang="en-US" dirty="0" err="1" smtClean="0">
                <a:sym typeface="Wingdings" panose="05000000000000000000" pitchFamily="2" charset="2"/>
                <a:hlinkClick r:id="rId4"/>
              </a:rPr>
              <a:t>details?id</a:t>
            </a:r>
            <a:r>
              <a:rPr lang="en-US" dirty="0" smtClean="0">
                <a:sym typeface="Wingdings" panose="05000000000000000000" pitchFamily="2" charset="2"/>
                <a:hlinkClick r:id="rId4"/>
              </a:rPr>
              <a:t>=</a:t>
            </a:r>
            <a:r>
              <a:rPr lang="en-US" dirty="0" err="1" smtClean="0">
                <a:sym typeface="Wingdings" panose="05000000000000000000" pitchFamily="2" charset="2"/>
                <a:hlinkClick r:id="rId4"/>
              </a:rPr>
              <a:t>com.appMobi.applab</a:t>
            </a:r>
            <a:r>
              <a:rPr lang="en-US" dirty="0" smtClean="0">
                <a:sym typeface="Wingdings" panose="05000000000000000000" pitchFamily="2" charset="2"/>
              </a:rPr>
              <a:t> </a:t>
            </a:r>
          </a:p>
          <a:p>
            <a:pPr lvl="1"/>
            <a:r>
              <a:rPr lang="en-US" dirty="0" smtClean="0"/>
              <a:t>For your iOS </a:t>
            </a:r>
            <a:r>
              <a:rPr lang="en-US" dirty="0"/>
              <a:t>device </a:t>
            </a:r>
            <a:r>
              <a:rPr lang="en-US" dirty="0">
                <a:sym typeface="Wingdings" panose="05000000000000000000" pitchFamily="2" charset="2"/>
              </a:rPr>
              <a:t> </a:t>
            </a: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hlinkClick r:id="rId5"/>
              </a:rPr>
              <a:t>itunes.apple.com/us/app/app-lab/id395691569?mt=8</a:t>
            </a:r>
            <a:endParaRPr lang="en-US" dirty="0" smtClean="0">
              <a:sym typeface="Wingdings" panose="05000000000000000000" pitchFamily="2" charset="2"/>
            </a:endParaRPr>
          </a:p>
          <a:p>
            <a:r>
              <a:rPr lang="en-US" dirty="0" smtClean="0">
                <a:sym typeface="Wingdings" panose="05000000000000000000" pitchFamily="2" charset="2"/>
              </a:rPr>
              <a:t>XDK Lab samples can be found here  </a:t>
            </a:r>
            <a:r>
              <a:rPr lang="en-US" dirty="0" smtClean="0">
                <a:sym typeface="Wingdings" panose="05000000000000000000" pitchFamily="2" charset="2"/>
                <a:hlinkClick r:id="rId6"/>
              </a:rPr>
              <a:t>github.com/</a:t>
            </a:r>
            <a:r>
              <a:rPr lang="en-US" dirty="0" err="1" smtClean="0">
                <a:sym typeface="Wingdings" panose="05000000000000000000" pitchFamily="2" charset="2"/>
                <a:hlinkClick r:id="rId6"/>
              </a:rPr>
              <a:t>xdklab</a:t>
            </a:r>
            <a:endParaRPr lang="en-US" dirty="0"/>
          </a:p>
        </p:txBody>
      </p:sp>
      <p:sp>
        <p:nvSpPr>
          <p:cNvPr id="5" name="Title 4"/>
          <p:cNvSpPr>
            <a:spLocks noGrp="1"/>
          </p:cNvSpPr>
          <p:nvPr>
            <p:ph type="title"/>
          </p:nvPr>
        </p:nvSpPr>
        <p:spPr/>
        <p:txBody>
          <a:bodyPr/>
          <a:lstStyle/>
          <a:p>
            <a:r>
              <a:rPr lang="en-US" dirty="0" smtClean="0"/>
              <a:t>Installation of the Intel XDK</a:t>
            </a:r>
            <a:endParaRPr lang="en-US" dirty="0"/>
          </a:p>
        </p:txBody>
      </p:sp>
      <p:sp>
        <p:nvSpPr>
          <p:cNvPr id="3" name="Date Placeholder 2"/>
          <p:cNvSpPr>
            <a:spLocks noGrp="1"/>
          </p:cNvSpPr>
          <p:nvPr>
            <p:ph type="dt" sz="half" idx="2"/>
          </p:nvPr>
        </p:nvSpPr>
        <p:spPr/>
        <p:txBody>
          <a:bodyPr/>
          <a:lstStyle/>
          <a:p>
            <a:r>
              <a:rPr lang="en-US" smtClean="0"/>
              <a:t>SWPC</a:t>
            </a:r>
            <a:endParaRPr lang="en-US" dirty="0"/>
          </a:p>
        </p:txBody>
      </p:sp>
      <p:sp>
        <p:nvSpPr>
          <p:cNvPr id="4" name="Footer Placeholder 3"/>
          <p:cNvSpPr>
            <a:spLocks noGrp="1"/>
          </p:cNvSpPr>
          <p:nvPr>
            <p:ph type="ftr" sz="quarter" idx="3"/>
          </p:nvPr>
        </p:nvSpPr>
        <p:spPr/>
        <p:txBody>
          <a:bodyPr/>
          <a:lstStyle/>
          <a:p>
            <a:r>
              <a:rPr lang="en-US" smtClean="0"/>
              <a:t>COLLABORATE. INNOVATE. ENRICH</a:t>
            </a:r>
            <a:endParaRPr lang="en-US" dirty="0"/>
          </a:p>
        </p:txBody>
      </p:sp>
      <p:sp>
        <p:nvSpPr>
          <p:cNvPr id="2" name="Slide Number Placeholder 1"/>
          <p:cNvSpPr>
            <a:spLocks noGrp="1"/>
          </p:cNvSpPr>
          <p:nvPr>
            <p:ph type="sldNum" sz="quarter" idx="4"/>
          </p:nvPr>
        </p:nvSpPr>
        <p:spPr>
          <a:xfrm>
            <a:off x="34645" y="6483748"/>
            <a:ext cx="422555" cy="219456"/>
          </a:xfrm>
        </p:spPr>
        <p:txBody>
          <a:bodyPr/>
          <a:lstStyle/>
          <a:p>
            <a:fld id="{F10CCBB2-23CF-43DD-999B-A7E7F6652AA9}" type="slidenum">
              <a:rPr lang="en-US" smtClean="0"/>
              <a:pPr/>
              <a:t>20</a:t>
            </a:fld>
            <a:endParaRPr lang="en-US" dirty="0"/>
          </a:p>
        </p:txBody>
      </p:sp>
    </p:spTree>
    <p:extLst>
      <p:ext uri="{BB962C8B-B14F-4D97-AF65-F5344CB8AC3E}">
        <p14:creationId xmlns:p14="http://schemas.microsoft.com/office/powerpoint/2010/main" val="48475011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eShape-01.png"/>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1188742"/>
            <a:ext cx="9144000" cy="3815285"/>
          </a:xfrm>
          <a:prstGeom prst="rect">
            <a:avLst/>
          </a:prstGeom>
        </p:spPr>
      </p:pic>
      <p:sp>
        <p:nvSpPr>
          <p:cNvPr id="7" name="Title 6"/>
          <p:cNvSpPr>
            <a:spLocks noGrp="1"/>
          </p:cNvSpPr>
          <p:nvPr>
            <p:ph type="title"/>
          </p:nvPr>
        </p:nvSpPr>
        <p:spPr/>
        <p:txBody>
          <a:bodyPr/>
          <a:lstStyle/>
          <a:p>
            <a:r>
              <a:rPr lang="en-US" dirty="0" smtClean="0"/>
              <a:t>Activity #1</a:t>
            </a:r>
            <a:br>
              <a:rPr lang="en-US" dirty="0" smtClean="0"/>
            </a:br>
            <a:r>
              <a:rPr lang="en-US" dirty="0" smtClean="0"/>
              <a:t>Layout and Design</a:t>
            </a:r>
            <a:endParaRPr lang="en-US" dirty="0"/>
          </a:p>
        </p:txBody>
      </p:sp>
      <p:sp>
        <p:nvSpPr>
          <p:cNvPr id="8" name="Text Placeholder 7"/>
          <p:cNvSpPr>
            <a:spLocks noGrp="1"/>
          </p:cNvSpPr>
          <p:nvPr>
            <p:ph type="body" idx="1"/>
          </p:nvPr>
        </p:nvSpPr>
        <p:spPr/>
        <p:txBody>
          <a:bodyPr/>
          <a:lstStyle/>
          <a:p>
            <a:endParaRPr lang="en-US" dirty="0"/>
          </a:p>
        </p:txBody>
      </p:sp>
      <p:sp>
        <p:nvSpPr>
          <p:cNvPr id="9" name="Slide Number Placeholder 8"/>
          <p:cNvSpPr>
            <a:spLocks noGrp="1"/>
          </p:cNvSpPr>
          <p:nvPr>
            <p:ph type="sldNum" sz="quarter" idx="4"/>
          </p:nvPr>
        </p:nvSpPr>
        <p:spPr>
          <a:xfrm>
            <a:off x="34645" y="6483748"/>
            <a:ext cx="422555" cy="219456"/>
          </a:xfrm>
        </p:spPr>
        <p:txBody>
          <a:bodyPr/>
          <a:lstStyle/>
          <a:p>
            <a:fld id="{9360121B-EB0E-403E-986A-EA8E36E39A60}" type="slidenum">
              <a:rPr lang="en-US" smtClean="0"/>
              <a:pPr/>
              <a:t>21</a:t>
            </a:fld>
            <a:endParaRPr lang="en-US"/>
          </a:p>
        </p:txBody>
      </p:sp>
      <p:sp>
        <p:nvSpPr>
          <p:cNvPr id="2" name="Date Placeholder 1"/>
          <p:cNvSpPr>
            <a:spLocks noGrp="1"/>
          </p:cNvSpPr>
          <p:nvPr>
            <p:ph type="dt" sz="half" idx="2"/>
          </p:nvPr>
        </p:nvSpPr>
        <p:spPr/>
        <p:txBody>
          <a:bodyPr/>
          <a:lstStyle/>
          <a:p>
            <a:r>
              <a:rPr lang="en-US" smtClean="0"/>
              <a:t>SWPC</a:t>
            </a:r>
            <a:endParaRPr lang="en-US"/>
          </a:p>
        </p:txBody>
      </p:sp>
      <p:sp>
        <p:nvSpPr>
          <p:cNvPr id="3" name="Footer Placeholder 2"/>
          <p:cNvSpPr>
            <a:spLocks noGrp="1"/>
          </p:cNvSpPr>
          <p:nvPr>
            <p:ph type="ftr" sz="quarter" idx="3"/>
          </p:nvPr>
        </p:nvSpPr>
        <p:spPr/>
        <p:txBody>
          <a:bodyPr/>
          <a:lstStyle/>
          <a:p>
            <a:r>
              <a:rPr lang="en-US" smtClean="0"/>
              <a:t>COLLABORATE. INNOVATE. ENRICH</a:t>
            </a:r>
            <a:endParaRPr lang="en-US"/>
          </a:p>
        </p:txBody>
      </p:sp>
    </p:spTree>
    <p:extLst>
      <p:ext uri="{BB962C8B-B14F-4D97-AF65-F5344CB8AC3E}">
        <p14:creationId xmlns:p14="http://schemas.microsoft.com/office/powerpoint/2010/main" val="35216963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3"/>
          <a:stretch>
            <a:fillRect/>
          </a:stretch>
        </p:blipFill>
        <p:spPr>
          <a:xfrm>
            <a:off x="2329809" y="2331787"/>
            <a:ext cx="4489876" cy="3025863"/>
          </a:xfrm>
          <a:prstGeom prst="rect">
            <a:avLst/>
          </a:prstGeom>
          <a:ln>
            <a:noFill/>
          </a:ln>
          <a:effectLst>
            <a:outerShdw blurRad="190500" algn="tl" rotWithShape="0">
              <a:srgbClr val="000000">
                <a:alpha val="70000"/>
              </a:srgbClr>
            </a:outerShdw>
          </a:effectLst>
        </p:spPr>
      </p:pic>
      <p:sp>
        <p:nvSpPr>
          <p:cNvPr id="48" name="Rectangle 47"/>
          <p:cNvSpPr/>
          <p:nvPr/>
        </p:nvSpPr>
        <p:spPr>
          <a:xfrm rot="1411125">
            <a:off x="4720903" y="2024591"/>
            <a:ext cx="3350372" cy="2207551"/>
          </a:xfrm>
          <a:prstGeom prst="rect">
            <a:avLst/>
          </a:prstGeom>
          <a:gradFill flip="none" rotWithShape="1">
            <a:gsLst>
              <a:gs pos="0">
                <a:schemeClr val="bg1"/>
              </a:gs>
              <a:gs pos="0">
                <a:schemeClr val="bg1">
                  <a:alpha val="0"/>
                </a:schemeClr>
              </a:gs>
              <a:gs pos="59000">
                <a:schemeClr val="bg1"/>
              </a:gs>
            </a:gsLst>
            <a:lin ang="16200000" scaled="0"/>
            <a:tileRect/>
          </a:gradFill>
          <a:ln w="3175" cap="flat" cmpd="sng" algn="ctr">
            <a:no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de-DE" sz="2000" b="1" dirty="0" smtClean="0">
              <a:solidFill>
                <a:schemeClr val="tx1"/>
              </a:solidFill>
              <a:latin typeface="Neo Sans Intel" pitchFamily="34" charset="0"/>
              <a:cs typeface="Arial" pitchFamily="34" charset="0"/>
            </a:endParaRPr>
          </a:p>
        </p:txBody>
      </p:sp>
      <p:sp>
        <p:nvSpPr>
          <p:cNvPr id="60" name="Rectangle 59"/>
          <p:cNvSpPr/>
          <p:nvPr/>
        </p:nvSpPr>
        <p:spPr>
          <a:xfrm rot="18212390">
            <a:off x="474222" y="2571922"/>
            <a:ext cx="2881452" cy="2207551"/>
          </a:xfrm>
          <a:prstGeom prst="rect">
            <a:avLst/>
          </a:prstGeom>
          <a:gradFill flip="none" rotWithShape="1">
            <a:gsLst>
              <a:gs pos="0">
                <a:schemeClr val="bg1"/>
              </a:gs>
              <a:gs pos="0">
                <a:schemeClr val="bg1">
                  <a:alpha val="0"/>
                </a:schemeClr>
              </a:gs>
              <a:gs pos="59000">
                <a:schemeClr val="bg1"/>
              </a:gs>
            </a:gsLst>
            <a:lin ang="16200000" scaled="0"/>
            <a:tileRect/>
          </a:gradFill>
          <a:ln w="3175" cap="flat" cmpd="sng" algn="ctr">
            <a:no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de-DE" sz="2000" b="1" dirty="0" smtClean="0">
              <a:solidFill>
                <a:schemeClr val="tx1"/>
              </a:solidFill>
              <a:latin typeface="Neo Sans Intel" pitchFamily="34" charset="0"/>
              <a:cs typeface="Arial" pitchFamily="34" charset="0"/>
            </a:endParaRPr>
          </a:p>
        </p:txBody>
      </p:sp>
      <p:sp>
        <p:nvSpPr>
          <p:cNvPr id="5" name="Slide Number Placeholder 4"/>
          <p:cNvSpPr>
            <a:spLocks noGrp="1"/>
          </p:cNvSpPr>
          <p:nvPr>
            <p:ph type="sldNum" sz="quarter" idx="10"/>
          </p:nvPr>
        </p:nvSpPr>
        <p:spPr/>
        <p:txBody>
          <a:bodyPr/>
          <a:lstStyle/>
          <a:p>
            <a:fld id="{152014F4-1B9C-487C-9C92-261A63D4DBD6}" type="slidenum">
              <a:rPr lang="en-US" smtClean="0"/>
              <a:pPr/>
              <a:t>22</a:t>
            </a:fld>
            <a:endParaRPr lang="en-US" dirty="0"/>
          </a:p>
        </p:txBody>
      </p:sp>
      <p:sp>
        <p:nvSpPr>
          <p:cNvPr id="2" name="Title 1"/>
          <p:cNvSpPr>
            <a:spLocks noGrp="1"/>
          </p:cNvSpPr>
          <p:nvPr>
            <p:ph type="title"/>
          </p:nvPr>
        </p:nvSpPr>
        <p:spPr/>
        <p:txBody>
          <a:bodyPr/>
          <a:lstStyle/>
          <a:p>
            <a:r>
              <a:rPr lang="de-DE" smtClean="0"/>
              <a:t>Develop: Mobile App Design Tools</a:t>
            </a:r>
            <a:endParaRPr lang="de-DE" dirty="0"/>
          </a:p>
        </p:txBody>
      </p:sp>
      <p:sp>
        <p:nvSpPr>
          <p:cNvPr id="6" name="Pentagon 5"/>
          <p:cNvSpPr/>
          <p:nvPr/>
        </p:nvSpPr>
        <p:spPr>
          <a:xfrm>
            <a:off x="203039" y="1064989"/>
            <a:ext cx="1919058" cy="312286"/>
          </a:xfrm>
          <a:prstGeom prst="homePlate">
            <a:avLst/>
          </a:prstGeom>
          <a:ln>
            <a:solidFill>
              <a:schemeClr val="accent3"/>
            </a:solidFill>
            <a:headEnd type="none" w="sm" len="sm"/>
            <a:tailEnd type="none" w="sm" len="sm"/>
          </a:ln>
          <a:effectLst>
            <a:glow rad="63500">
              <a:schemeClr val="accent5">
                <a:satMod val="175000"/>
                <a:alpha val="40000"/>
              </a:schemeClr>
            </a:glow>
            <a:outerShdw blurRad="63500" sx="102000" sy="102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b="1" dirty="0" smtClean="0">
                <a:solidFill>
                  <a:schemeClr val="tx1"/>
                </a:solidFill>
                <a:cs typeface="Arial" pitchFamily="34" charset="0"/>
              </a:rPr>
              <a:t>Develop</a:t>
            </a:r>
          </a:p>
        </p:txBody>
      </p:sp>
      <p:sp>
        <p:nvSpPr>
          <p:cNvPr id="7" name="Chevron 6"/>
          <p:cNvSpPr/>
          <p:nvPr/>
        </p:nvSpPr>
        <p:spPr>
          <a:xfrm>
            <a:off x="2037048" y="1064989"/>
            <a:ext cx="3717711" cy="312286"/>
          </a:xfrm>
          <a:prstGeom prst="chevron">
            <a:avLst/>
          </a:prstGeom>
          <a:ln>
            <a:solidFill>
              <a:schemeClr val="accent3"/>
            </a:solidFill>
            <a:headEnd type="none" w="sm" len="sm"/>
            <a:tailEnd type="none" w="sm" len="sm"/>
          </a:ln>
          <a:effectLst>
            <a:glow rad="63500">
              <a:schemeClr val="accent5">
                <a:satMod val="175000"/>
                <a:alpha val="40000"/>
              </a:schemeClr>
            </a:glow>
            <a:outerShdw blurRad="63500" sx="102000" sy="102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b="1" dirty="0" smtClean="0">
                <a:solidFill>
                  <a:schemeClr val="tx1"/>
                </a:solidFill>
                <a:cs typeface="Arial" pitchFamily="34" charset="0"/>
              </a:rPr>
              <a:t>Debug and Test</a:t>
            </a:r>
          </a:p>
        </p:txBody>
      </p:sp>
      <p:sp>
        <p:nvSpPr>
          <p:cNvPr id="11" name="Chevron 10"/>
          <p:cNvSpPr/>
          <p:nvPr/>
        </p:nvSpPr>
        <p:spPr>
          <a:xfrm>
            <a:off x="5672363" y="1064989"/>
            <a:ext cx="3343890" cy="312286"/>
          </a:xfrm>
          <a:prstGeom prst="chevron">
            <a:avLst/>
          </a:prstGeom>
          <a:ln>
            <a:solidFill>
              <a:schemeClr val="accent3"/>
            </a:solidFill>
            <a:headEnd type="none" w="sm" len="sm"/>
            <a:tailEnd type="none" w="sm" len="sm"/>
          </a:ln>
          <a:effectLst>
            <a:glow rad="63500">
              <a:schemeClr val="accent5">
                <a:satMod val="175000"/>
                <a:alpha val="40000"/>
              </a:schemeClr>
            </a:glow>
            <a:outerShdw blurRad="63500" sx="102000" sy="102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b="1" dirty="0" smtClean="0">
                <a:solidFill>
                  <a:schemeClr val="tx1"/>
                </a:solidFill>
                <a:cs typeface="Arial" pitchFamily="34" charset="0"/>
              </a:rPr>
              <a:t>Deploy</a:t>
            </a:r>
          </a:p>
        </p:txBody>
      </p:sp>
      <p:sp>
        <p:nvSpPr>
          <p:cNvPr id="38" name="Rounded Rectangle 37"/>
          <p:cNvSpPr/>
          <p:nvPr/>
        </p:nvSpPr>
        <p:spPr>
          <a:xfrm>
            <a:off x="2052983" y="1578704"/>
            <a:ext cx="1787233" cy="548878"/>
          </a:xfrm>
          <a:prstGeom prst="roundRect">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400" b="1" dirty="0">
                <a:solidFill>
                  <a:schemeClr val="bg1"/>
                </a:solidFill>
                <a:cs typeface="Arial" pitchFamily="34" charset="0"/>
              </a:rPr>
              <a:t>Device</a:t>
            </a:r>
          </a:p>
          <a:p>
            <a:pPr algn="ctr" eaLnBrk="0" fontAlgn="base" hangingPunct="0">
              <a:spcBef>
                <a:spcPct val="0"/>
              </a:spcBef>
              <a:spcAft>
                <a:spcPct val="0"/>
              </a:spcAft>
            </a:pPr>
            <a:r>
              <a:rPr lang="de-DE" sz="1400" b="1" dirty="0">
                <a:solidFill>
                  <a:schemeClr val="bg1"/>
                </a:solidFill>
                <a:cs typeface="Arial" pitchFamily="34" charset="0"/>
              </a:rPr>
              <a:t>Emulator</a:t>
            </a:r>
          </a:p>
        </p:txBody>
      </p:sp>
      <p:sp>
        <p:nvSpPr>
          <p:cNvPr id="39" name="Rounded Rectangle 38"/>
          <p:cNvSpPr/>
          <p:nvPr/>
        </p:nvSpPr>
        <p:spPr>
          <a:xfrm>
            <a:off x="5742742" y="1577535"/>
            <a:ext cx="3175124" cy="548878"/>
          </a:xfrm>
          <a:prstGeom prst="roundRect">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400" b="1" dirty="0" smtClean="0">
                <a:solidFill>
                  <a:schemeClr val="bg1"/>
                </a:solidFill>
                <a:cs typeface="Arial" pitchFamily="34" charset="0"/>
              </a:rPr>
              <a:t>Cloud-Based</a:t>
            </a:r>
            <a:br>
              <a:rPr lang="de-DE" sz="1400" b="1" dirty="0" smtClean="0">
                <a:solidFill>
                  <a:schemeClr val="bg1"/>
                </a:solidFill>
                <a:cs typeface="Arial" pitchFamily="34" charset="0"/>
              </a:rPr>
            </a:br>
            <a:r>
              <a:rPr lang="de-DE" sz="1400" b="1" dirty="0" smtClean="0">
                <a:solidFill>
                  <a:schemeClr val="bg1"/>
                </a:solidFill>
                <a:cs typeface="Arial" pitchFamily="34" charset="0"/>
              </a:rPr>
              <a:t>Packaging Tool</a:t>
            </a:r>
          </a:p>
        </p:txBody>
      </p:sp>
      <p:sp>
        <p:nvSpPr>
          <p:cNvPr id="41" name="Rounded Rectangle 40"/>
          <p:cNvSpPr/>
          <p:nvPr/>
        </p:nvSpPr>
        <p:spPr>
          <a:xfrm>
            <a:off x="180064" y="1578704"/>
            <a:ext cx="1787233" cy="548878"/>
          </a:xfrm>
          <a:prstGeom prst="roundRect">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400" b="1" dirty="0" smtClean="0">
                <a:solidFill>
                  <a:schemeClr val="bg1"/>
                </a:solidFill>
                <a:cs typeface="Arial" pitchFamily="34" charset="0"/>
              </a:rPr>
              <a:t>HTML5 Editor</a:t>
            </a:r>
          </a:p>
        </p:txBody>
      </p:sp>
      <p:sp>
        <p:nvSpPr>
          <p:cNvPr id="45" name="Rounded Rectangle 44"/>
          <p:cNvSpPr/>
          <p:nvPr/>
        </p:nvSpPr>
        <p:spPr>
          <a:xfrm>
            <a:off x="2052981" y="2192977"/>
            <a:ext cx="1787233" cy="548878"/>
          </a:xfrm>
          <a:prstGeom prst="roundRect">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400" b="1" dirty="0" smtClean="0">
                <a:solidFill>
                  <a:schemeClr val="bg1"/>
                </a:solidFill>
                <a:cs typeface="Arial" pitchFamily="34" charset="0"/>
              </a:rPr>
              <a:t>On-Device</a:t>
            </a:r>
          </a:p>
          <a:p>
            <a:pPr algn="ctr" eaLnBrk="0" fontAlgn="base" hangingPunct="0">
              <a:spcBef>
                <a:spcPct val="0"/>
              </a:spcBef>
              <a:spcAft>
                <a:spcPct val="0"/>
              </a:spcAft>
            </a:pPr>
            <a:r>
              <a:rPr lang="de-DE" sz="1400" b="1" dirty="0" smtClean="0">
                <a:solidFill>
                  <a:schemeClr val="bg1"/>
                </a:solidFill>
                <a:cs typeface="Arial" pitchFamily="34" charset="0"/>
              </a:rPr>
              <a:t>App Tester</a:t>
            </a:r>
          </a:p>
        </p:txBody>
      </p:sp>
      <p:sp>
        <p:nvSpPr>
          <p:cNvPr id="51" name="Rounded Rectangle 50"/>
          <p:cNvSpPr/>
          <p:nvPr/>
        </p:nvSpPr>
        <p:spPr>
          <a:xfrm>
            <a:off x="3898882" y="1591550"/>
            <a:ext cx="1787233" cy="548878"/>
          </a:xfrm>
          <a:prstGeom prst="roundRect">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400" b="1" dirty="0" smtClean="0">
                <a:solidFill>
                  <a:schemeClr val="bg1"/>
                </a:solidFill>
                <a:cs typeface="Arial" pitchFamily="34" charset="0"/>
              </a:rPr>
              <a:t>JS Debugger</a:t>
            </a:r>
          </a:p>
        </p:txBody>
      </p:sp>
      <p:sp>
        <p:nvSpPr>
          <p:cNvPr id="58" name="Rounded Rectangle 57"/>
          <p:cNvSpPr/>
          <p:nvPr/>
        </p:nvSpPr>
        <p:spPr>
          <a:xfrm>
            <a:off x="5742740" y="2191809"/>
            <a:ext cx="1787233" cy="548878"/>
          </a:xfrm>
          <a:prstGeom prst="roundRect">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400" b="1" dirty="0" smtClean="0">
                <a:solidFill>
                  <a:schemeClr val="bg1"/>
                </a:solidFill>
                <a:cs typeface="Arial" pitchFamily="34" charset="0"/>
              </a:rPr>
              <a:t>Cordova Build</a:t>
            </a:r>
          </a:p>
          <a:p>
            <a:pPr algn="ctr" eaLnBrk="0" fontAlgn="base" hangingPunct="0">
              <a:spcBef>
                <a:spcPct val="0"/>
              </a:spcBef>
              <a:spcAft>
                <a:spcPct val="0"/>
              </a:spcAft>
            </a:pPr>
            <a:r>
              <a:rPr lang="de-DE" sz="1100" dirty="0" smtClean="0">
                <a:solidFill>
                  <a:schemeClr val="bg1"/>
                </a:solidFill>
                <a:cs typeface="Arial" pitchFamily="34" charset="0"/>
              </a:rPr>
              <a:t>“Hybrid Apps“</a:t>
            </a:r>
          </a:p>
        </p:txBody>
      </p:sp>
      <p:sp>
        <p:nvSpPr>
          <p:cNvPr id="61" name="Rounded Rectangle 60"/>
          <p:cNvSpPr/>
          <p:nvPr/>
        </p:nvSpPr>
        <p:spPr>
          <a:xfrm>
            <a:off x="5745130" y="2813556"/>
            <a:ext cx="1787233" cy="548878"/>
          </a:xfrm>
          <a:prstGeom prst="roundRect">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400" b="1" dirty="0" smtClean="0">
                <a:solidFill>
                  <a:schemeClr val="bg1"/>
                </a:solidFill>
                <a:cs typeface="Arial" pitchFamily="34" charset="0"/>
              </a:rPr>
              <a:t>HTML5 Build</a:t>
            </a:r>
          </a:p>
          <a:p>
            <a:pPr algn="ctr" eaLnBrk="0" fontAlgn="base" hangingPunct="0">
              <a:spcBef>
                <a:spcPct val="0"/>
              </a:spcBef>
              <a:spcAft>
                <a:spcPct val="0"/>
              </a:spcAft>
            </a:pPr>
            <a:r>
              <a:rPr lang="de-DE" sz="1100" dirty="0" smtClean="0">
                <a:solidFill>
                  <a:schemeClr val="bg1"/>
                </a:solidFill>
                <a:cs typeface="Arial" pitchFamily="34" charset="0"/>
              </a:rPr>
              <a:t>“Web Apps“</a:t>
            </a:r>
          </a:p>
        </p:txBody>
      </p:sp>
      <p:sp>
        <p:nvSpPr>
          <p:cNvPr id="62" name="Rounded Rectangle 61"/>
          <p:cNvSpPr/>
          <p:nvPr/>
        </p:nvSpPr>
        <p:spPr>
          <a:xfrm>
            <a:off x="3895294" y="2194146"/>
            <a:ext cx="1787233" cy="548878"/>
          </a:xfrm>
          <a:prstGeom prst="roundRect">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400" b="1" dirty="0" smtClean="0">
                <a:solidFill>
                  <a:schemeClr val="bg1"/>
                </a:solidFill>
                <a:cs typeface="Arial" pitchFamily="34" charset="0"/>
              </a:rPr>
              <a:t>On-Device</a:t>
            </a:r>
          </a:p>
          <a:p>
            <a:pPr algn="ctr" eaLnBrk="0" fontAlgn="base" hangingPunct="0">
              <a:spcBef>
                <a:spcPct val="0"/>
              </a:spcBef>
              <a:spcAft>
                <a:spcPct val="0"/>
              </a:spcAft>
            </a:pPr>
            <a:r>
              <a:rPr lang="de-DE" sz="1400" b="1" dirty="0" smtClean="0">
                <a:solidFill>
                  <a:schemeClr val="bg1"/>
                </a:solidFill>
                <a:cs typeface="Arial" pitchFamily="34" charset="0"/>
              </a:rPr>
              <a:t>App Debugger</a:t>
            </a:r>
          </a:p>
        </p:txBody>
      </p:sp>
      <p:sp>
        <p:nvSpPr>
          <p:cNvPr id="64" name="Rounded Rectangle 63"/>
          <p:cNvSpPr/>
          <p:nvPr/>
        </p:nvSpPr>
        <p:spPr>
          <a:xfrm>
            <a:off x="180064" y="2813556"/>
            <a:ext cx="1787233" cy="548878"/>
          </a:xfrm>
          <a:prstGeom prst="roundRect">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400" b="1" dirty="0" smtClean="0">
                <a:solidFill>
                  <a:schemeClr val="bg1"/>
                </a:solidFill>
                <a:cs typeface="Arial" pitchFamily="34" charset="0"/>
              </a:rPr>
              <a:t>App Framework</a:t>
            </a:r>
          </a:p>
          <a:p>
            <a:pPr algn="ctr" eaLnBrk="0" fontAlgn="base" hangingPunct="0">
              <a:spcBef>
                <a:spcPct val="0"/>
              </a:spcBef>
              <a:spcAft>
                <a:spcPct val="0"/>
              </a:spcAft>
            </a:pPr>
            <a:r>
              <a:rPr lang="de-DE" sz="1200" dirty="0" smtClean="0">
                <a:solidFill>
                  <a:schemeClr val="bg1"/>
                </a:solidFill>
                <a:cs typeface="Arial" pitchFamily="34" charset="0"/>
              </a:rPr>
              <a:t>Optimized JS libs</a:t>
            </a:r>
          </a:p>
        </p:txBody>
      </p:sp>
      <p:sp>
        <p:nvSpPr>
          <p:cNvPr id="65" name="Rounded Rectangle 64"/>
          <p:cNvSpPr/>
          <p:nvPr/>
        </p:nvSpPr>
        <p:spPr>
          <a:xfrm>
            <a:off x="180064" y="2192977"/>
            <a:ext cx="1787233" cy="548878"/>
          </a:xfrm>
          <a:prstGeom prst="roundRect">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400" b="1" dirty="0" smtClean="0">
                <a:solidFill>
                  <a:schemeClr val="bg1"/>
                </a:solidFill>
                <a:cs typeface="Arial" pitchFamily="34" charset="0"/>
              </a:rPr>
              <a:t>App Designer</a:t>
            </a:r>
          </a:p>
          <a:p>
            <a:pPr algn="ctr" eaLnBrk="0" fontAlgn="base" hangingPunct="0">
              <a:spcBef>
                <a:spcPct val="0"/>
              </a:spcBef>
              <a:spcAft>
                <a:spcPct val="0"/>
              </a:spcAft>
            </a:pPr>
            <a:r>
              <a:rPr lang="de-DE" sz="1200" dirty="0" smtClean="0">
                <a:solidFill>
                  <a:schemeClr val="bg1"/>
                </a:solidFill>
                <a:cs typeface="Arial" pitchFamily="34" charset="0"/>
              </a:rPr>
              <a:t>UI Layout</a:t>
            </a:r>
          </a:p>
        </p:txBody>
      </p:sp>
      <p:sp>
        <p:nvSpPr>
          <p:cNvPr id="66" name="Rounded Rectangle 65"/>
          <p:cNvSpPr/>
          <p:nvPr/>
        </p:nvSpPr>
        <p:spPr>
          <a:xfrm>
            <a:off x="180064" y="3439963"/>
            <a:ext cx="1787233" cy="548878"/>
          </a:xfrm>
          <a:prstGeom prst="roundRect">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400" b="1" dirty="0" smtClean="0">
                <a:solidFill>
                  <a:schemeClr val="bg1"/>
                </a:solidFill>
                <a:cs typeface="Arial" pitchFamily="34" charset="0"/>
              </a:rPr>
              <a:t>App Game I/F</a:t>
            </a:r>
          </a:p>
          <a:p>
            <a:pPr algn="ctr" eaLnBrk="0" fontAlgn="base" hangingPunct="0">
              <a:spcBef>
                <a:spcPct val="0"/>
              </a:spcBef>
              <a:spcAft>
                <a:spcPct val="0"/>
              </a:spcAft>
            </a:pPr>
            <a:r>
              <a:rPr lang="de-DE" sz="1200" dirty="0" smtClean="0">
                <a:solidFill>
                  <a:schemeClr val="bg1"/>
                </a:solidFill>
                <a:cs typeface="Arial" pitchFamily="34" charset="0"/>
              </a:rPr>
              <a:t>Optimized Canvas</a:t>
            </a:r>
          </a:p>
        </p:txBody>
      </p:sp>
      <p:sp>
        <p:nvSpPr>
          <p:cNvPr id="67" name="Rounded Rectangle 66"/>
          <p:cNvSpPr/>
          <p:nvPr/>
        </p:nvSpPr>
        <p:spPr>
          <a:xfrm>
            <a:off x="7580154" y="2197465"/>
            <a:ext cx="1337712" cy="164597"/>
          </a:xfrm>
          <a:prstGeom prst="roundRect">
            <a:avLst>
              <a:gd name="adj" fmla="val 29889"/>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000" b="1" dirty="0" smtClean="0">
                <a:solidFill>
                  <a:schemeClr val="bg1"/>
                </a:solidFill>
                <a:cs typeface="Arial" pitchFamily="34" charset="0"/>
              </a:rPr>
              <a:t>Apple* AppStore</a:t>
            </a:r>
          </a:p>
        </p:txBody>
      </p:sp>
      <p:sp>
        <p:nvSpPr>
          <p:cNvPr id="68" name="Rounded Rectangle 67"/>
          <p:cNvSpPr/>
          <p:nvPr/>
        </p:nvSpPr>
        <p:spPr>
          <a:xfrm>
            <a:off x="7580154" y="2389915"/>
            <a:ext cx="1337712" cy="164597"/>
          </a:xfrm>
          <a:prstGeom prst="roundRect">
            <a:avLst>
              <a:gd name="adj" fmla="val 29889"/>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000" b="1" dirty="0" smtClean="0">
                <a:solidFill>
                  <a:schemeClr val="bg1"/>
                </a:solidFill>
                <a:cs typeface="Arial" pitchFamily="34" charset="0"/>
              </a:rPr>
              <a:t>Google* Play*</a:t>
            </a:r>
          </a:p>
        </p:txBody>
      </p:sp>
      <p:sp>
        <p:nvSpPr>
          <p:cNvPr id="69" name="Rounded Rectangle 68"/>
          <p:cNvSpPr/>
          <p:nvPr/>
        </p:nvSpPr>
        <p:spPr>
          <a:xfrm>
            <a:off x="7580154" y="2578427"/>
            <a:ext cx="1337712" cy="164597"/>
          </a:xfrm>
          <a:prstGeom prst="roundRect">
            <a:avLst>
              <a:gd name="adj" fmla="val 29889"/>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000" b="1" dirty="0" smtClean="0">
                <a:solidFill>
                  <a:schemeClr val="bg1"/>
                </a:solidFill>
                <a:cs typeface="Arial" pitchFamily="34" charset="0"/>
              </a:rPr>
              <a:t>Windows* Market</a:t>
            </a:r>
          </a:p>
        </p:txBody>
      </p:sp>
      <p:sp>
        <p:nvSpPr>
          <p:cNvPr id="70" name="Rounded Rectangle 69"/>
          <p:cNvSpPr/>
          <p:nvPr/>
        </p:nvSpPr>
        <p:spPr>
          <a:xfrm>
            <a:off x="7580154" y="2813556"/>
            <a:ext cx="1337712" cy="164597"/>
          </a:xfrm>
          <a:prstGeom prst="roundRect">
            <a:avLst>
              <a:gd name="adj" fmla="val 29889"/>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000" b="1" dirty="0" smtClean="0">
                <a:solidFill>
                  <a:schemeClr val="bg1"/>
                </a:solidFill>
                <a:cs typeface="Arial" pitchFamily="34" charset="0"/>
              </a:rPr>
              <a:t>Chrome* Store</a:t>
            </a:r>
          </a:p>
        </p:txBody>
      </p:sp>
      <p:sp>
        <p:nvSpPr>
          <p:cNvPr id="71" name="Rounded Rectangle 70"/>
          <p:cNvSpPr/>
          <p:nvPr/>
        </p:nvSpPr>
        <p:spPr>
          <a:xfrm>
            <a:off x="7580154" y="3006006"/>
            <a:ext cx="1337712" cy="164597"/>
          </a:xfrm>
          <a:prstGeom prst="roundRect">
            <a:avLst>
              <a:gd name="adj" fmla="val 29889"/>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000" b="1" dirty="0" smtClean="0">
                <a:solidFill>
                  <a:schemeClr val="bg1"/>
                </a:solidFill>
                <a:cs typeface="Arial" pitchFamily="34" charset="0"/>
              </a:rPr>
              <a:t>Facebook*</a:t>
            </a:r>
          </a:p>
        </p:txBody>
      </p:sp>
      <p:sp>
        <p:nvSpPr>
          <p:cNvPr id="72" name="Rounded Rectangle 71"/>
          <p:cNvSpPr/>
          <p:nvPr/>
        </p:nvSpPr>
        <p:spPr>
          <a:xfrm>
            <a:off x="7580154" y="3194518"/>
            <a:ext cx="1337712" cy="164597"/>
          </a:xfrm>
          <a:prstGeom prst="roundRect">
            <a:avLst>
              <a:gd name="adj" fmla="val 29889"/>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000" b="1" dirty="0" smtClean="0">
                <a:solidFill>
                  <a:schemeClr val="bg1"/>
                </a:solidFill>
                <a:cs typeface="Arial" pitchFamily="34" charset="0"/>
              </a:rPr>
              <a:t>Your Website</a:t>
            </a:r>
          </a:p>
        </p:txBody>
      </p:sp>
      <p:sp>
        <p:nvSpPr>
          <p:cNvPr id="73" name="Rounded Rectangle 72"/>
          <p:cNvSpPr/>
          <p:nvPr/>
        </p:nvSpPr>
        <p:spPr>
          <a:xfrm>
            <a:off x="180064" y="4065041"/>
            <a:ext cx="1787233" cy="548878"/>
          </a:xfrm>
          <a:prstGeom prst="roundRect">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400" b="1" dirty="0" smtClean="0">
                <a:solidFill>
                  <a:schemeClr val="bg1"/>
                </a:solidFill>
                <a:cs typeface="Arial" pitchFamily="34" charset="0"/>
              </a:rPr>
              <a:t>App Porter</a:t>
            </a:r>
          </a:p>
          <a:p>
            <a:pPr algn="ctr" eaLnBrk="0" fontAlgn="base" hangingPunct="0">
              <a:spcBef>
                <a:spcPct val="0"/>
              </a:spcBef>
              <a:spcAft>
                <a:spcPct val="0"/>
              </a:spcAft>
            </a:pPr>
            <a:r>
              <a:rPr lang="de-DE" sz="1200" dirty="0" smtClean="0">
                <a:solidFill>
                  <a:schemeClr val="bg1"/>
                </a:solidFill>
                <a:cs typeface="Arial" pitchFamily="34" charset="0"/>
              </a:rPr>
              <a:t>Convert iOS to HTML5</a:t>
            </a:r>
          </a:p>
        </p:txBody>
      </p:sp>
      <p:sp>
        <p:nvSpPr>
          <p:cNvPr id="36" name="Rectangle 35"/>
          <p:cNvSpPr/>
          <p:nvPr/>
        </p:nvSpPr>
        <p:spPr>
          <a:xfrm>
            <a:off x="2012175" y="959830"/>
            <a:ext cx="7131825" cy="2580275"/>
          </a:xfrm>
          <a:prstGeom prst="rect">
            <a:avLst/>
          </a:prstGeom>
          <a:gradFill flip="none" rotWithShape="0">
            <a:gsLst>
              <a:gs pos="0">
                <a:schemeClr val="bg1"/>
              </a:gs>
              <a:gs pos="0">
                <a:schemeClr val="bg1">
                  <a:alpha val="0"/>
                </a:schemeClr>
              </a:gs>
              <a:gs pos="59000">
                <a:schemeClr val="bg1">
                  <a:alpha val="78000"/>
                </a:schemeClr>
              </a:gs>
            </a:gsLst>
            <a:lin ang="16500000" scaled="0"/>
            <a:tileRect/>
          </a:gradFill>
          <a:ln w="3175" cap="flat" cmpd="sng" algn="ctr">
            <a:no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de-DE" sz="2000" b="1" dirty="0" smtClean="0">
              <a:solidFill>
                <a:schemeClr val="tx1"/>
              </a:solidFill>
              <a:latin typeface="Neo Sans Intel" pitchFamily="34" charset="0"/>
              <a:cs typeface="Arial" pitchFamily="34" charset="0"/>
            </a:endParaRPr>
          </a:p>
        </p:txBody>
      </p:sp>
      <p:pic>
        <p:nvPicPr>
          <p:cNvPr id="44" name="Picture 16" descr="http://www.w3.org/html/logo/downloads/HTML5_Logo_512.pn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7182197" y="3661815"/>
            <a:ext cx="1438209" cy="1438209"/>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sp>
        <p:nvSpPr>
          <p:cNvPr id="3" name="Date Placeholder 2"/>
          <p:cNvSpPr>
            <a:spLocks noGrp="1"/>
          </p:cNvSpPr>
          <p:nvPr>
            <p:ph type="dt" sz="half" idx="2"/>
          </p:nvPr>
        </p:nvSpPr>
        <p:spPr/>
        <p:txBody>
          <a:bodyPr/>
          <a:lstStyle/>
          <a:p>
            <a:r>
              <a:rPr lang="en-US" smtClean="0"/>
              <a:t>SWPC</a:t>
            </a:r>
            <a:endParaRPr lang="en-US" dirty="0"/>
          </a:p>
        </p:txBody>
      </p:sp>
      <p:sp>
        <p:nvSpPr>
          <p:cNvPr id="4" name="Footer Placeholder 3"/>
          <p:cNvSpPr>
            <a:spLocks noGrp="1"/>
          </p:cNvSpPr>
          <p:nvPr>
            <p:ph type="ftr" sz="quarter" idx="3"/>
          </p:nvPr>
        </p:nvSpPr>
        <p:spPr/>
        <p:txBody>
          <a:bodyPr/>
          <a:lstStyle/>
          <a:p>
            <a:r>
              <a:rPr lang="en-US" smtClean="0"/>
              <a:t>COLLABORATE. INNOVATE. ENRICH</a:t>
            </a:r>
            <a:endParaRPr lang="en-US" dirty="0"/>
          </a:p>
        </p:txBody>
      </p:sp>
      <p:sp>
        <p:nvSpPr>
          <p:cNvPr id="32" name="TextBox 31"/>
          <p:cNvSpPr txBox="1"/>
          <p:nvPr/>
        </p:nvSpPr>
        <p:spPr>
          <a:xfrm>
            <a:off x="502655" y="5564855"/>
            <a:ext cx="8155172" cy="518977"/>
          </a:xfrm>
          <a:prstGeom prst="round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sz="2400" dirty="0" smtClean="0"/>
              <a:t>Build cross-platform HTML5 hybrid applications.</a:t>
            </a:r>
            <a:endParaRPr lang="en-US" sz="2400" dirty="0"/>
          </a:p>
        </p:txBody>
      </p:sp>
    </p:spTree>
    <p:extLst>
      <p:ext uri="{BB962C8B-B14F-4D97-AF65-F5344CB8AC3E}">
        <p14:creationId xmlns:p14="http://schemas.microsoft.com/office/powerpoint/2010/main" val="19982381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Summary: Mobile App Design Tools</a:t>
            </a:r>
            <a:endParaRPr lang="en-US" dirty="0"/>
          </a:p>
        </p:txBody>
      </p:sp>
      <p:sp>
        <p:nvSpPr>
          <p:cNvPr id="4" name="Date Placeholder 3"/>
          <p:cNvSpPr>
            <a:spLocks noGrp="1"/>
          </p:cNvSpPr>
          <p:nvPr>
            <p:ph type="dt" sz="half" idx="2"/>
          </p:nvPr>
        </p:nvSpPr>
        <p:spPr/>
        <p:txBody>
          <a:bodyPr/>
          <a:lstStyle/>
          <a:p>
            <a:r>
              <a:rPr lang="en-US" smtClean="0"/>
              <a:t>SWPC</a:t>
            </a:r>
            <a:endParaRPr lang="en-US" dirty="0"/>
          </a:p>
        </p:txBody>
      </p:sp>
      <p:sp>
        <p:nvSpPr>
          <p:cNvPr id="6" name="Footer Placeholder 5"/>
          <p:cNvSpPr>
            <a:spLocks noGrp="1"/>
          </p:cNvSpPr>
          <p:nvPr>
            <p:ph type="ftr" sz="quarter" idx="3"/>
          </p:nvPr>
        </p:nvSpPr>
        <p:spPr/>
        <p:txBody>
          <a:bodyPr/>
          <a:lstStyle/>
          <a:p>
            <a:r>
              <a:rPr lang="en-US" smtClean="0"/>
              <a:t>COLLABORATE. INNOVATE. ENRICH</a:t>
            </a:r>
            <a:endParaRPr lang="en-US" dirty="0"/>
          </a:p>
        </p:txBody>
      </p:sp>
      <p:sp>
        <p:nvSpPr>
          <p:cNvPr id="5" name="Slide Number Placeholder 4"/>
          <p:cNvSpPr>
            <a:spLocks noGrp="1"/>
          </p:cNvSpPr>
          <p:nvPr>
            <p:ph type="sldNum" sz="quarter" idx="4"/>
          </p:nvPr>
        </p:nvSpPr>
        <p:spPr>
          <a:xfrm>
            <a:off x="34925" y="6483350"/>
            <a:ext cx="422275" cy="219075"/>
          </a:xfrm>
        </p:spPr>
        <p:txBody>
          <a:bodyPr/>
          <a:lstStyle/>
          <a:p>
            <a:fld id="{9360121B-EB0E-403E-986A-EA8E36E39A60}" type="slidenum">
              <a:rPr lang="en-US" smtClean="0"/>
              <a:pPr/>
              <a:t>23</a:t>
            </a:fld>
            <a:endParaRPr lang="en-US"/>
          </a:p>
        </p:txBody>
      </p:sp>
      <p:sp>
        <p:nvSpPr>
          <p:cNvPr id="3" name="Content Placeholder 2"/>
          <p:cNvSpPr>
            <a:spLocks noGrp="1"/>
          </p:cNvSpPr>
          <p:nvPr>
            <p:ph idx="10"/>
          </p:nvPr>
        </p:nvSpPr>
        <p:spPr/>
        <p:txBody>
          <a:bodyPr>
            <a:normAutofit lnSpcReduction="10000"/>
          </a:bodyPr>
          <a:lstStyle/>
          <a:p>
            <a:r>
              <a:rPr lang="en-US" dirty="0"/>
              <a:t>HTML5 </a:t>
            </a:r>
            <a:r>
              <a:rPr lang="en-US" dirty="0" smtClean="0"/>
              <a:t>Built-in Editor</a:t>
            </a:r>
            <a:endParaRPr lang="en-US" dirty="0"/>
          </a:p>
          <a:p>
            <a:pPr lvl="1"/>
            <a:r>
              <a:rPr lang="en-US" dirty="0" smtClean="0"/>
              <a:t>Based </a:t>
            </a:r>
            <a:r>
              <a:rPr lang="en-US" dirty="0"/>
              <a:t>on Brackets* </a:t>
            </a:r>
            <a:r>
              <a:rPr lang="en-US" dirty="0" smtClean="0"/>
              <a:t>--or-- </a:t>
            </a:r>
            <a:r>
              <a:rPr lang="en-US" dirty="0"/>
              <a:t>use your favorite editor</a:t>
            </a:r>
          </a:p>
          <a:p>
            <a:r>
              <a:rPr lang="en-US" dirty="0" smtClean="0"/>
              <a:t>App Designer</a:t>
            </a:r>
          </a:p>
          <a:p>
            <a:pPr lvl="1"/>
            <a:r>
              <a:rPr lang="en-US" dirty="0" smtClean="0"/>
              <a:t>Drag-n-drop UI components</a:t>
            </a:r>
          </a:p>
          <a:p>
            <a:pPr lvl="1"/>
            <a:r>
              <a:rPr lang="en-US" dirty="0" smtClean="0"/>
              <a:t>Configure media query switch [wrap] points</a:t>
            </a:r>
          </a:p>
          <a:p>
            <a:pPr lvl="1"/>
            <a:r>
              <a:rPr lang="en-US" dirty="0" smtClean="0"/>
              <a:t>Compatible with multiple UI frameworks</a:t>
            </a:r>
          </a:p>
          <a:p>
            <a:r>
              <a:rPr lang="en-US" dirty="0" smtClean="0"/>
              <a:t>App Framework</a:t>
            </a:r>
          </a:p>
          <a:p>
            <a:pPr lvl="1"/>
            <a:r>
              <a:rPr lang="en-US" dirty="0" err="1" smtClean="0"/>
              <a:t>jQuery</a:t>
            </a:r>
            <a:r>
              <a:rPr lang="en-US" dirty="0" smtClean="0"/>
              <a:t>* compatible UI framework</a:t>
            </a:r>
          </a:p>
          <a:p>
            <a:pPr lvl="1"/>
            <a:r>
              <a:rPr lang="en-US" dirty="0" smtClean="0"/>
              <a:t>Optimized for mobile device web views</a:t>
            </a:r>
          </a:p>
          <a:p>
            <a:pPr lvl="1"/>
            <a:r>
              <a:rPr lang="en-US" dirty="0" smtClean="0"/>
              <a:t>Android*, iOS*, Blackberry* and Windows 8* themes</a:t>
            </a:r>
          </a:p>
          <a:p>
            <a:pPr lvl="1"/>
            <a:r>
              <a:rPr lang="en-US" dirty="0" smtClean="0">
                <a:hlinkClick r:id="rId3"/>
              </a:rPr>
              <a:t>app-framework-software.intel.com/</a:t>
            </a:r>
            <a:r>
              <a:rPr lang="en-US" dirty="0" err="1" smtClean="0">
                <a:hlinkClick r:id="rId3"/>
              </a:rPr>
              <a:t>style.php</a:t>
            </a:r>
            <a:endParaRPr lang="en-US" dirty="0" smtClean="0"/>
          </a:p>
          <a:p>
            <a:r>
              <a:rPr lang="en-US" dirty="0" smtClean="0"/>
              <a:t>App Game Interface</a:t>
            </a:r>
          </a:p>
          <a:p>
            <a:pPr lvl="1"/>
            <a:r>
              <a:rPr lang="en-US" dirty="0" smtClean="0"/>
              <a:t>Accelerated canvas for Android* and iOS*</a:t>
            </a:r>
          </a:p>
          <a:p>
            <a:pPr lvl="1"/>
            <a:r>
              <a:rPr lang="en-US" dirty="0" smtClean="0"/>
              <a:t>Multi-channel audio and Box2D* physics engine support</a:t>
            </a:r>
          </a:p>
        </p:txBody>
      </p:sp>
    </p:spTree>
    <p:extLst>
      <p:ext uri="{BB962C8B-B14F-4D97-AF65-F5344CB8AC3E}">
        <p14:creationId xmlns:p14="http://schemas.microsoft.com/office/powerpoint/2010/main" val="2253757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Mobile App Design Tools</a:t>
            </a:r>
            <a:endParaRPr lang="en-US" dirty="0"/>
          </a:p>
        </p:txBody>
      </p:sp>
      <p:sp>
        <p:nvSpPr>
          <p:cNvPr id="3" name="Date Placeholder 2"/>
          <p:cNvSpPr>
            <a:spLocks noGrp="1"/>
          </p:cNvSpPr>
          <p:nvPr>
            <p:ph type="dt" sz="half" idx="2"/>
          </p:nvPr>
        </p:nvSpPr>
        <p:spPr/>
        <p:txBody>
          <a:bodyPr/>
          <a:lstStyle/>
          <a:p>
            <a:r>
              <a:rPr lang="en-US" smtClean="0"/>
              <a:t>SWPC</a:t>
            </a:r>
            <a:endParaRPr lang="en-US" dirty="0"/>
          </a:p>
        </p:txBody>
      </p:sp>
      <p:sp>
        <p:nvSpPr>
          <p:cNvPr id="4" name="Footer Placeholder 3"/>
          <p:cNvSpPr>
            <a:spLocks noGrp="1"/>
          </p:cNvSpPr>
          <p:nvPr>
            <p:ph type="ftr" sz="quarter" idx="3"/>
          </p:nvPr>
        </p:nvSpPr>
        <p:spPr/>
        <p:txBody>
          <a:bodyPr/>
          <a:lstStyle/>
          <a:p>
            <a:r>
              <a:rPr lang="en-US" smtClean="0"/>
              <a:t>COLLABORATE. INNOVATE. ENRICH</a:t>
            </a:r>
            <a:endParaRPr lang="en-US" dirty="0"/>
          </a:p>
        </p:txBody>
      </p:sp>
      <p:sp>
        <p:nvSpPr>
          <p:cNvPr id="5" name="Slide Number Placeholder 4"/>
          <p:cNvSpPr>
            <a:spLocks noGrp="1"/>
          </p:cNvSpPr>
          <p:nvPr>
            <p:ph type="sldNum" sz="quarter" idx="4"/>
          </p:nvPr>
        </p:nvSpPr>
        <p:spPr>
          <a:xfrm>
            <a:off x="34645" y="6483748"/>
            <a:ext cx="422555" cy="219456"/>
          </a:xfrm>
        </p:spPr>
        <p:txBody>
          <a:bodyPr/>
          <a:lstStyle/>
          <a:p>
            <a:fld id="{9360121B-EB0E-403E-986A-EA8E36E39A60}" type="slidenum">
              <a:rPr lang="en-US" smtClean="0"/>
              <a:pPr/>
              <a:t>24</a:t>
            </a:fld>
            <a:endParaRPr lang="en-US"/>
          </a:p>
        </p:txBody>
      </p:sp>
      <p:pic>
        <p:nvPicPr>
          <p:cNvPr id="12" name="Content Placeholder 13"/>
          <p:cNvPicPr>
            <a:picLocks noGrp="1" noChangeAspect="1"/>
          </p:cNvPicPr>
          <p:nvPr>
            <p:ph sz="quarter" idx="10"/>
          </p:nvPr>
        </p:nvPicPr>
        <p:blipFill>
          <a:blip r:embed="rId3"/>
          <a:stretch>
            <a:fillRect/>
          </a:stretch>
        </p:blipFill>
        <p:spPr>
          <a:xfrm>
            <a:off x="674237" y="981058"/>
            <a:ext cx="7795525" cy="525970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784630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457200" y="1334279"/>
            <a:ext cx="8229600" cy="4812522"/>
          </a:xfrm>
        </p:spPr>
        <p:txBody>
          <a:bodyPr>
            <a:normAutofit/>
          </a:bodyPr>
          <a:lstStyle/>
          <a:p>
            <a:pPr lvl="0"/>
            <a:r>
              <a:rPr lang="en-US" altLang="ja-JP" dirty="0"/>
              <a:t>I</a:t>
            </a:r>
            <a:r>
              <a:rPr lang="en-US" altLang="ja-JP" dirty="0" smtClean="0"/>
              <a:t>ntroduction to the Brackets editor</a:t>
            </a:r>
          </a:p>
          <a:p>
            <a:pPr lvl="0"/>
            <a:r>
              <a:rPr lang="en-US" altLang="ja-JP" dirty="0" smtClean="0"/>
              <a:t>Introduction to App Designer</a:t>
            </a:r>
          </a:p>
          <a:p>
            <a:pPr lvl="0"/>
            <a:r>
              <a:rPr lang="en-US" altLang="ja-JP" dirty="0" smtClean="0"/>
              <a:t>Introduction to App Starter and App Framework</a:t>
            </a:r>
          </a:p>
          <a:p>
            <a:endParaRPr lang="en-US" altLang="ja-JP" dirty="0" smtClean="0"/>
          </a:p>
          <a:p>
            <a:r>
              <a:rPr lang="en-US" altLang="ja-JP" dirty="0" smtClean="0"/>
              <a:t>Have attendees explore features of Brackets editor (esp. Quick Docs and Quick Edit – see right-click menu)</a:t>
            </a:r>
          </a:p>
          <a:p>
            <a:r>
              <a:rPr lang="en-US" altLang="ja-JP" dirty="0"/>
              <a:t>H</a:t>
            </a:r>
            <a:r>
              <a:rPr lang="en-US" altLang="ja-JP" dirty="0" smtClean="0"/>
              <a:t>ave attendees play with an existing UI in a sample application and modify it using App Designer</a:t>
            </a:r>
          </a:p>
          <a:p>
            <a:pPr lvl="0"/>
            <a:r>
              <a:rPr lang="en-US" altLang="ja-JP" dirty="0"/>
              <a:t>H</a:t>
            </a:r>
            <a:r>
              <a:rPr lang="en-US" altLang="ja-JP" dirty="0" smtClean="0"/>
              <a:t>ave attendees modify themes for App Framework using the App Starter theme roller</a:t>
            </a:r>
          </a:p>
        </p:txBody>
      </p:sp>
      <p:sp>
        <p:nvSpPr>
          <p:cNvPr id="5" name="Title 4"/>
          <p:cNvSpPr>
            <a:spLocks noGrp="1"/>
          </p:cNvSpPr>
          <p:nvPr>
            <p:ph type="title"/>
          </p:nvPr>
        </p:nvSpPr>
        <p:spPr/>
        <p:txBody>
          <a:bodyPr/>
          <a:lstStyle/>
          <a:p>
            <a:r>
              <a:rPr lang="en-US" altLang="ja-JP" dirty="0" smtClean="0"/>
              <a:t>Activity #1</a:t>
            </a:r>
            <a:endParaRPr lang="en-US" dirty="0"/>
          </a:p>
        </p:txBody>
      </p:sp>
      <p:sp>
        <p:nvSpPr>
          <p:cNvPr id="3" name="Date Placeholder 2"/>
          <p:cNvSpPr>
            <a:spLocks noGrp="1"/>
          </p:cNvSpPr>
          <p:nvPr>
            <p:ph type="dt" sz="half" idx="2"/>
          </p:nvPr>
        </p:nvSpPr>
        <p:spPr/>
        <p:txBody>
          <a:bodyPr/>
          <a:lstStyle/>
          <a:p>
            <a:r>
              <a:rPr lang="en-US" smtClean="0"/>
              <a:t>SWPC</a:t>
            </a:r>
            <a:endParaRPr lang="en-US" dirty="0"/>
          </a:p>
        </p:txBody>
      </p:sp>
      <p:sp>
        <p:nvSpPr>
          <p:cNvPr id="4" name="Footer Placeholder 3"/>
          <p:cNvSpPr>
            <a:spLocks noGrp="1"/>
          </p:cNvSpPr>
          <p:nvPr>
            <p:ph type="ftr" sz="quarter" idx="3"/>
          </p:nvPr>
        </p:nvSpPr>
        <p:spPr/>
        <p:txBody>
          <a:bodyPr/>
          <a:lstStyle/>
          <a:p>
            <a:r>
              <a:rPr lang="en-US" smtClean="0"/>
              <a:t>COLLABORATE. INNOVATE. ENRICH</a:t>
            </a:r>
            <a:endParaRPr lang="en-US" dirty="0"/>
          </a:p>
        </p:txBody>
      </p:sp>
      <p:sp>
        <p:nvSpPr>
          <p:cNvPr id="2" name="Slide Number Placeholder 1"/>
          <p:cNvSpPr>
            <a:spLocks noGrp="1"/>
          </p:cNvSpPr>
          <p:nvPr>
            <p:ph type="sldNum" sz="quarter" idx="4"/>
          </p:nvPr>
        </p:nvSpPr>
        <p:spPr>
          <a:xfrm>
            <a:off x="34645" y="6483748"/>
            <a:ext cx="422555" cy="219456"/>
          </a:xfrm>
        </p:spPr>
        <p:txBody>
          <a:bodyPr/>
          <a:lstStyle/>
          <a:p>
            <a:fld id="{F10CCBB2-23CF-43DD-999B-A7E7F6652AA9}" type="slidenum">
              <a:rPr lang="en-US" smtClean="0"/>
              <a:pPr/>
              <a:t>25</a:t>
            </a:fld>
            <a:endParaRPr lang="en-US" dirty="0"/>
          </a:p>
        </p:txBody>
      </p:sp>
      <p:sp>
        <p:nvSpPr>
          <p:cNvPr id="8" name="Rectangle 7"/>
          <p:cNvSpPr/>
          <p:nvPr/>
        </p:nvSpPr>
        <p:spPr>
          <a:xfrm>
            <a:off x="2012828" y="6092058"/>
            <a:ext cx="5204563" cy="327363"/>
          </a:xfrm>
          <a:prstGeom prst="rect">
            <a:avLst/>
          </a:prstGeom>
        </p:spPr>
        <p:txBody>
          <a:bodyPr wrap="none" tIns="91440" bIns="91440" anchor="ctr">
            <a:noAutofit/>
          </a:bodyPr>
          <a:lstStyle/>
          <a:p>
            <a:pPr algn="ctr">
              <a:lnSpc>
                <a:spcPct val="80000"/>
              </a:lnSpc>
            </a:pPr>
            <a:r>
              <a:rPr lang="en-US" sz="1600" b="1" dirty="0" smtClean="0">
                <a:solidFill>
                  <a:srgbClr val="FF0000"/>
                </a:solidFill>
                <a:latin typeface="+mn-lt"/>
              </a:rPr>
              <a:t>Hidden Slide for Instructor</a:t>
            </a:r>
            <a:endParaRPr lang="en-US" sz="1600" b="1" dirty="0">
              <a:latin typeface="+mn-lt"/>
            </a:endParaRPr>
          </a:p>
        </p:txBody>
      </p:sp>
    </p:spTree>
    <p:extLst>
      <p:ext uri="{BB962C8B-B14F-4D97-AF65-F5344CB8AC3E}">
        <p14:creationId xmlns:p14="http://schemas.microsoft.com/office/powerpoint/2010/main" val="581641340"/>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eShape-01.png"/>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1188742"/>
            <a:ext cx="9144000" cy="3815285"/>
          </a:xfrm>
          <a:prstGeom prst="rect">
            <a:avLst/>
          </a:prstGeom>
        </p:spPr>
      </p:pic>
      <p:sp>
        <p:nvSpPr>
          <p:cNvPr id="7" name="Title 6"/>
          <p:cNvSpPr>
            <a:spLocks noGrp="1"/>
          </p:cNvSpPr>
          <p:nvPr>
            <p:ph type="title"/>
          </p:nvPr>
        </p:nvSpPr>
        <p:spPr/>
        <p:txBody>
          <a:bodyPr/>
          <a:lstStyle/>
          <a:p>
            <a:r>
              <a:rPr lang="en-US" dirty="0" smtClean="0"/>
              <a:t>Activity #2</a:t>
            </a:r>
            <a:br>
              <a:rPr lang="en-US" dirty="0" smtClean="0"/>
            </a:br>
            <a:r>
              <a:rPr lang="en-US" dirty="0" smtClean="0"/>
              <a:t>Test and Debug</a:t>
            </a:r>
            <a:endParaRPr lang="en-US" dirty="0"/>
          </a:p>
        </p:txBody>
      </p:sp>
      <p:sp>
        <p:nvSpPr>
          <p:cNvPr id="8" name="Text Placeholder 7"/>
          <p:cNvSpPr>
            <a:spLocks noGrp="1"/>
          </p:cNvSpPr>
          <p:nvPr>
            <p:ph type="body" idx="1"/>
          </p:nvPr>
        </p:nvSpPr>
        <p:spPr/>
        <p:txBody>
          <a:bodyPr/>
          <a:lstStyle/>
          <a:p>
            <a:endParaRPr lang="en-US" dirty="0"/>
          </a:p>
        </p:txBody>
      </p:sp>
      <p:sp>
        <p:nvSpPr>
          <p:cNvPr id="9" name="Slide Number Placeholder 8"/>
          <p:cNvSpPr>
            <a:spLocks noGrp="1"/>
          </p:cNvSpPr>
          <p:nvPr>
            <p:ph type="sldNum" sz="quarter" idx="4"/>
          </p:nvPr>
        </p:nvSpPr>
        <p:spPr>
          <a:xfrm>
            <a:off x="34645" y="6483748"/>
            <a:ext cx="422555" cy="219456"/>
          </a:xfrm>
        </p:spPr>
        <p:txBody>
          <a:bodyPr/>
          <a:lstStyle/>
          <a:p>
            <a:fld id="{9360121B-EB0E-403E-986A-EA8E36E39A60}" type="slidenum">
              <a:rPr lang="en-US" smtClean="0"/>
              <a:pPr/>
              <a:t>26</a:t>
            </a:fld>
            <a:endParaRPr lang="en-US"/>
          </a:p>
        </p:txBody>
      </p:sp>
      <p:sp>
        <p:nvSpPr>
          <p:cNvPr id="2" name="Date Placeholder 1"/>
          <p:cNvSpPr>
            <a:spLocks noGrp="1"/>
          </p:cNvSpPr>
          <p:nvPr>
            <p:ph type="dt" sz="half" idx="2"/>
          </p:nvPr>
        </p:nvSpPr>
        <p:spPr/>
        <p:txBody>
          <a:bodyPr/>
          <a:lstStyle/>
          <a:p>
            <a:r>
              <a:rPr lang="en-US" smtClean="0"/>
              <a:t>SWPC</a:t>
            </a:r>
            <a:endParaRPr lang="en-US"/>
          </a:p>
        </p:txBody>
      </p:sp>
      <p:sp>
        <p:nvSpPr>
          <p:cNvPr id="3" name="Footer Placeholder 2"/>
          <p:cNvSpPr>
            <a:spLocks noGrp="1"/>
          </p:cNvSpPr>
          <p:nvPr>
            <p:ph type="ftr" sz="quarter" idx="3"/>
          </p:nvPr>
        </p:nvSpPr>
        <p:spPr/>
        <p:txBody>
          <a:bodyPr/>
          <a:lstStyle/>
          <a:p>
            <a:r>
              <a:rPr lang="en-US" smtClean="0"/>
              <a:t>COLLABORATE. INNOVATE. ENRICH</a:t>
            </a:r>
            <a:endParaRPr lang="en-US"/>
          </a:p>
        </p:txBody>
      </p:sp>
    </p:spTree>
    <p:extLst>
      <p:ext uri="{BB962C8B-B14F-4D97-AF65-F5344CB8AC3E}">
        <p14:creationId xmlns:p14="http://schemas.microsoft.com/office/powerpoint/2010/main" val="37534447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a:blip r:embed="rId3"/>
          <a:stretch>
            <a:fillRect/>
          </a:stretch>
        </p:blipFill>
        <p:spPr>
          <a:xfrm>
            <a:off x="2329809" y="2331787"/>
            <a:ext cx="4489876" cy="3025863"/>
          </a:xfrm>
          <a:prstGeom prst="rect">
            <a:avLst/>
          </a:prstGeom>
          <a:ln>
            <a:noFill/>
          </a:ln>
          <a:effectLst>
            <a:outerShdw blurRad="190500" algn="tl" rotWithShape="0">
              <a:srgbClr val="000000">
                <a:alpha val="70000"/>
              </a:srgbClr>
            </a:outerShdw>
          </a:effectLst>
        </p:spPr>
      </p:pic>
      <p:sp>
        <p:nvSpPr>
          <p:cNvPr id="48" name="Rectangle 47"/>
          <p:cNvSpPr/>
          <p:nvPr/>
        </p:nvSpPr>
        <p:spPr>
          <a:xfrm rot="1411125">
            <a:off x="4720903" y="2024591"/>
            <a:ext cx="3350372" cy="2207551"/>
          </a:xfrm>
          <a:prstGeom prst="rect">
            <a:avLst/>
          </a:prstGeom>
          <a:gradFill flip="none" rotWithShape="1">
            <a:gsLst>
              <a:gs pos="0">
                <a:schemeClr val="bg1"/>
              </a:gs>
              <a:gs pos="0">
                <a:schemeClr val="bg1">
                  <a:alpha val="0"/>
                </a:schemeClr>
              </a:gs>
              <a:gs pos="59000">
                <a:schemeClr val="bg1"/>
              </a:gs>
            </a:gsLst>
            <a:lin ang="16200000" scaled="0"/>
            <a:tileRect/>
          </a:gradFill>
          <a:ln w="3175" cap="flat" cmpd="sng" algn="ctr">
            <a:no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de-DE" sz="2000" b="1" dirty="0" smtClean="0">
              <a:solidFill>
                <a:schemeClr val="tx1"/>
              </a:solidFill>
              <a:latin typeface="Neo Sans Intel" pitchFamily="34" charset="0"/>
              <a:cs typeface="Arial" pitchFamily="34" charset="0"/>
            </a:endParaRPr>
          </a:p>
        </p:txBody>
      </p:sp>
      <p:sp>
        <p:nvSpPr>
          <p:cNvPr id="60" name="Rectangle 59"/>
          <p:cNvSpPr/>
          <p:nvPr/>
        </p:nvSpPr>
        <p:spPr>
          <a:xfrm rot="18212390">
            <a:off x="474222" y="2571922"/>
            <a:ext cx="2881452" cy="2207551"/>
          </a:xfrm>
          <a:prstGeom prst="rect">
            <a:avLst/>
          </a:prstGeom>
          <a:gradFill flip="none" rotWithShape="1">
            <a:gsLst>
              <a:gs pos="0">
                <a:schemeClr val="bg1"/>
              </a:gs>
              <a:gs pos="0">
                <a:schemeClr val="bg1">
                  <a:alpha val="0"/>
                </a:schemeClr>
              </a:gs>
              <a:gs pos="59000">
                <a:schemeClr val="bg1"/>
              </a:gs>
            </a:gsLst>
            <a:lin ang="16200000" scaled="0"/>
            <a:tileRect/>
          </a:gradFill>
          <a:ln w="3175" cap="flat" cmpd="sng" algn="ctr">
            <a:no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de-DE" sz="2000" b="1" dirty="0" smtClean="0">
              <a:solidFill>
                <a:schemeClr val="tx1"/>
              </a:solidFill>
              <a:latin typeface="Neo Sans Intel" pitchFamily="34" charset="0"/>
              <a:cs typeface="Arial" pitchFamily="34" charset="0"/>
            </a:endParaRPr>
          </a:p>
        </p:txBody>
      </p:sp>
      <p:sp>
        <p:nvSpPr>
          <p:cNvPr id="5" name="Slide Number Placeholder 4"/>
          <p:cNvSpPr>
            <a:spLocks noGrp="1"/>
          </p:cNvSpPr>
          <p:nvPr>
            <p:ph type="sldNum" sz="quarter" idx="10"/>
          </p:nvPr>
        </p:nvSpPr>
        <p:spPr/>
        <p:txBody>
          <a:bodyPr/>
          <a:lstStyle/>
          <a:p>
            <a:fld id="{152014F4-1B9C-487C-9C92-261A63D4DBD6}" type="slidenum">
              <a:rPr lang="en-US" smtClean="0"/>
              <a:pPr/>
              <a:t>27</a:t>
            </a:fld>
            <a:endParaRPr lang="en-US" dirty="0"/>
          </a:p>
        </p:txBody>
      </p:sp>
      <p:sp>
        <p:nvSpPr>
          <p:cNvPr id="2" name="Title 1"/>
          <p:cNvSpPr>
            <a:spLocks noGrp="1"/>
          </p:cNvSpPr>
          <p:nvPr>
            <p:ph type="title"/>
          </p:nvPr>
        </p:nvSpPr>
        <p:spPr/>
        <p:txBody>
          <a:bodyPr/>
          <a:lstStyle/>
          <a:p>
            <a:r>
              <a:rPr lang="de-DE" smtClean="0"/>
              <a:t>Test: Emulate and On-Device Debug</a:t>
            </a:r>
            <a:endParaRPr lang="de-DE" dirty="0"/>
          </a:p>
        </p:txBody>
      </p:sp>
      <p:sp>
        <p:nvSpPr>
          <p:cNvPr id="3" name="Date Placeholder 2"/>
          <p:cNvSpPr>
            <a:spLocks noGrp="1"/>
          </p:cNvSpPr>
          <p:nvPr>
            <p:ph type="dt" sz="half" idx="2"/>
          </p:nvPr>
        </p:nvSpPr>
        <p:spPr/>
        <p:txBody>
          <a:bodyPr/>
          <a:lstStyle/>
          <a:p>
            <a:r>
              <a:rPr lang="en-US" smtClean="0"/>
              <a:t>SWPC</a:t>
            </a:r>
            <a:endParaRPr lang="en-US" dirty="0"/>
          </a:p>
        </p:txBody>
      </p:sp>
      <p:sp>
        <p:nvSpPr>
          <p:cNvPr id="4" name="Footer Placeholder 3"/>
          <p:cNvSpPr>
            <a:spLocks noGrp="1"/>
          </p:cNvSpPr>
          <p:nvPr>
            <p:ph type="ftr" sz="quarter" idx="3"/>
          </p:nvPr>
        </p:nvSpPr>
        <p:spPr/>
        <p:txBody>
          <a:bodyPr/>
          <a:lstStyle/>
          <a:p>
            <a:r>
              <a:rPr lang="en-US" smtClean="0"/>
              <a:t>COLLABORATE. INNOVATE. ENRICH</a:t>
            </a:r>
            <a:endParaRPr lang="en-US" dirty="0"/>
          </a:p>
        </p:txBody>
      </p:sp>
      <p:sp>
        <p:nvSpPr>
          <p:cNvPr id="6" name="Pentagon 5"/>
          <p:cNvSpPr/>
          <p:nvPr/>
        </p:nvSpPr>
        <p:spPr>
          <a:xfrm>
            <a:off x="203039" y="1064989"/>
            <a:ext cx="1919058" cy="312286"/>
          </a:xfrm>
          <a:prstGeom prst="homePlate">
            <a:avLst/>
          </a:prstGeom>
          <a:ln>
            <a:solidFill>
              <a:schemeClr val="accent3"/>
            </a:solidFill>
            <a:headEnd type="none" w="sm" len="sm"/>
            <a:tailEnd type="none" w="sm" len="sm"/>
          </a:ln>
          <a:effectLst>
            <a:glow rad="63500">
              <a:schemeClr val="accent5">
                <a:satMod val="175000"/>
                <a:alpha val="40000"/>
              </a:schemeClr>
            </a:glow>
            <a:outerShdw blurRad="63500" sx="102000" sy="102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b="1" dirty="0" smtClean="0">
                <a:solidFill>
                  <a:schemeClr val="tx1"/>
                </a:solidFill>
                <a:cs typeface="Arial" pitchFamily="34" charset="0"/>
              </a:rPr>
              <a:t>Develop</a:t>
            </a:r>
          </a:p>
        </p:txBody>
      </p:sp>
      <p:sp>
        <p:nvSpPr>
          <p:cNvPr id="7" name="Chevron 6"/>
          <p:cNvSpPr/>
          <p:nvPr/>
        </p:nvSpPr>
        <p:spPr>
          <a:xfrm>
            <a:off x="2037048" y="1064989"/>
            <a:ext cx="3717711" cy="312286"/>
          </a:xfrm>
          <a:prstGeom prst="chevron">
            <a:avLst/>
          </a:prstGeom>
          <a:ln>
            <a:solidFill>
              <a:schemeClr val="accent3"/>
            </a:solidFill>
            <a:headEnd type="none" w="sm" len="sm"/>
            <a:tailEnd type="none" w="sm" len="sm"/>
          </a:ln>
          <a:effectLst>
            <a:glow rad="63500">
              <a:schemeClr val="accent5">
                <a:satMod val="175000"/>
                <a:alpha val="40000"/>
              </a:schemeClr>
            </a:glow>
            <a:outerShdw blurRad="63500" sx="102000" sy="102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b="1" dirty="0" smtClean="0">
                <a:solidFill>
                  <a:schemeClr val="tx1"/>
                </a:solidFill>
                <a:cs typeface="Arial" pitchFamily="34" charset="0"/>
              </a:rPr>
              <a:t>Debug and Test</a:t>
            </a:r>
          </a:p>
        </p:txBody>
      </p:sp>
      <p:sp>
        <p:nvSpPr>
          <p:cNvPr id="11" name="Chevron 10"/>
          <p:cNvSpPr/>
          <p:nvPr/>
        </p:nvSpPr>
        <p:spPr>
          <a:xfrm>
            <a:off x="5672363" y="1064989"/>
            <a:ext cx="3343890" cy="312286"/>
          </a:xfrm>
          <a:prstGeom prst="chevron">
            <a:avLst/>
          </a:prstGeom>
          <a:ln>
            <a:solidFill>
              <a:schemeClr val="accent3"/>
            </a:solidFill>
            <a:headEnd type="none" w="sm" len="sm"/>
            <a:tailEnd type="none" w="sm" len="sm"/>
          </a:ln>
          <a:effectLst>
            <a:glow rad="63500">
              <a:schemeClr val="accent5">
                <a:satMod val="175000"/>
                <a:alpha val="40000"/>
              </a:schemeClr>
            </a:glow>
            <a:outerShdw blurRad="63500" sx="102000" sy="102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b="1" dirty="0" smtClean="0">
                <a:solidFill>
                  <a:schemeClr val="tx1"/>
                </a:solidFill>
                <a:cs typeface="Arial" pitchFamily="34" charset="0"/>
              </a:rPr>
              <a:t>Deploy</a:t>
            </a:r>
          </a:p>
        </p:txBody>
      </p:sp>
      <p:pic>
        <p:nvPicPr>
          <p:cNvPr id="45" name="Picture 16" descr="http://www.w3.org/html/logo/downloads/HTML5_Logo_512.pn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7182197" y="3661815"/>
            <a:ext cx="1438209" cy="1438209"/>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sp>
        <p:nvSpPr>
          <p:cNvPr id="38" name="Rounded Rectangle 37"/>
          <p:cNvSpPr/>
          <p:nvPr/>
        </p:nvSpPr>
        <p:spPr>
          <a:xfrm>
            <a:off x="2052983" y="1578704"/>
            <a:ext cx="1787233" cy="548878"/>
          </a:xfrm>
          <a:prstGeom prst="roundRect">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400" b="1" dirty="0">
                <a:solidFill>
                  <a:schemeClr val="bg1"/>
                </a:solidFill>
                <a:cs typeface="Arial" pitchFamily="34" charset="0"/>
              </a:rPr>
              <a:t>Device</a:t>
            </a:r>
          </a:p>
          <a:p>
            <a:pPr algn="ctr" eaLnBrk="0" fontAlgn="base" hangingPunct="0">
              <a:spcBef>
                <a:spcPct val="0"/>
              </a:spcBef>
              <a:spcAft>
                <a:spcPct val="0"/>
              </a:spcAft>
            </a:pPr>
            <a:r>
              <a:rPr lang="de-DE" sz="1400" b="1" dirty="0">
                <a:solidFill>
                  <a:schemeClr val="bg1"/>
                </a:solidFill>
                <a:cs typeface="Arial" pitchFamily="34" charset="0"/>
              </a:rPr>
              <a:t>Emulator</a:t>
            </a:r>
          </a:p>
        </p:txBody>
      </p:sp>
      <p:sp>
        <p:nvSpPr>
          <p:cNvPr id="39" name="Rounded Rectangle 38"/>
          <p:cNvSpPr/>
          <p:nvPr/>
        </p:nvSpPr>
        <p:spPr>
          <a:xfrm>
            <a:off x="5742742" y="1577535"/>
            <a:ext cx="3175124" cy="548878"/>
          </a:xfrm>
          <a:prstGeom prst="roundRect">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400" b="1" dirty="0" smtClean="0">
                <a:solidFill>
                  <a:schemeClr val="bg1"/>
                </a:solidFill>
                <a:cs typeface="Arial" pitchFamily="34" charset="0"/>
              </a:rPr>
              <a:t>Cloud-Based</a:t>
            </a:r>
            <a:br>
              <a:rPr lang="de-DE" sz="1400" b="1" dirty="0" smtClean="0">
                <a:solidFill>
                  <a:schemeClr val="bg1"/>
                </a:solidFill>
                <a:cs typeface="Arial" pitchFamily="34" charset="0"/>
              </a:rPr>
            </a:br>
            <a:r>
              <a:rPr lang="de-DE" sz="1400" b="1" dirty="0" smtClean="0">
                <a:solidFill>
                  <a:schemeClr val="bg1"/>
                </a:solidFill>
                <a:cs typeface="Arial" pitchFamily="34" charset="0"/>
              </a:rPr>
              <a:t>Packaging Tool</a:t>
            </a:r>
          </a:p>
        </p:txBody>
      </p:sp>
      <p:sp>
        <p:nvSpPr>
          <p:cNvPr id="41" name="Rounded Rectangle 40"/>
          <p:cNvSpPr/>
          <p:nvPr/>
        </p:nvSpPr>
        <p:spPr>
          <a:xfrm>
            <a:off x="180064" y="1578704"/>
            <a:ext cx="1787233" cy="548878"/>
          </a:xfrm>
          <a:prstGeom prst="roundRect">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400" b="1" dirty="0" smtClean="0">
                <a:solidFill>
                  <a:schemeClr val="bg1"/>
                </a:solidFill>
                <a:cs typeface="Arial" pitchFamily="34" charset="0"/>
              </a:rPr>
              <a:t>HTML5 Editor</a:t>
            </a:r>
          </a:p>
        </p:txBody>
      </p:sp>
      <p:sp>
        <p:nvSpPr>
          <p:cNvPr id="42" name="Rounded Rectangle 41"/>
          <p:cNvSpPr/>
          <p:nvPr/>
        </p:nvSpPr>
        <p:spPr>
          <a:xfrm>
            <a:off x="2052981" y="2192977"/>
            <a:ext cx="1787233" cy="548878"/>
          </a:xfrm>
          <a:prstGeom prst="roundRect">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400" b="1" dirty="0" smtClean="0">
                <a:solidFill>
                  <a:schemeClr val="bg1"/>
                </a:solidFill>
                <a:cs typeface="Arial" pitchFamily="34" charset="0"/>
              </a:rPr>
              <a:t>On-Device</a:t>
            </a:r>
          </a:p>
          <a:p>
            <a:pPr algn="ctr" eaLnBrk="0" fontAlgn="base" hangingPunct="0">
              <a:spcBef>
                <a:spcPct val="0"/>
              </a:spcBef>
              <a:spcAft>
                <a:spcPct val="0"/>
              </a:spcAft>
            </a:pPr>
            <a:r>
              <a:rPr lang="de-DE" sz="1400" b="1" dirty="0" smtClean="0">
                <a:solidFill>
                  <a:schemeClr val="bg1"/>
                </a:solidFill>
                <a:cs typeface="Arial" pitchFamily="34" charset="0"/>
              </a:rPr>
              <a:t>App Tester</a:t>
            </a:r>
          </a:p>
        </p:txBody>
      </p:sp>
      <p:sp>
        <p:nvSpPr>
          <p:cNvPr id="51" name="Rounded Rectangle 50"/>
          <p:cNvSpPr/>
          <p:nvPr/>
        </p:nvSpPr>
        <p:spPr>
          <a:xfrm>
            <a:off x="3898882" y="1591550"/>
            <a:ext cx="1787233" cy="548878"/>
          </a:xfrm>
          <a:prstGeom prst="roundRect">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400" b="1" dirty="0" smtClean="0">
                <a:solidFill>
                  <a:schemeClr val="bg1"/>
                </a:solidFill>
                <a:cs typeface="Arial" pitchFamily="34" charset="0"/>
              </a:rPr>
              <a:t>JS Debugger</a:t>
            </a:r>
          </a:p>
        </p:txBody>
      </p:sp>
      <p:sp>
        <p:nvSpPr>
          <p:cNvPr id="58" name="Rounded Rectangle 57"/>
          <p:cNvSpPr/>
          <p:nvPr/>
        </p:nvSpPr>
        <p:spPr>
          <a:xfrm>
            <a:off x="5742740" y="2191809"/>
            <a:ext cx="1787233" cy="548878"/>
          </a:xfrm>
          <a:prstGeom prst="roundRect">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400" b="1" dirty="0" smtClean="0">
                <a:solidFill>
                  <a:schemeClr val="bg1"/>
                </a:solidFill>
                <a:cs typeface="Arial" pitchFamily="34" charset="0"/>
              </a:rPr>
              <a:t>Cordova Build</a:t>
            </a:r>
          </a:p>
          <a:p>
            <a:pPr algn="ctr" eaLnBrk="0" fontAlgn="base" hangingPunct="0">
              <a:spcBef>
                <a:spcPct val="0"/>
              </a:spcBef>
              <a:spcAft>
                <a:spcPct val="0"/>
              </a:spcAft>
            </a:pPr>
            <a:r>
              <a:rPr lang="de-DE" sz="1100" dirty="0" smtClean="0">
                <a:solidFill>
                  <a:schemeClr val="bg1"/>
                </a:solidFill>
                <a:cs typeface="Arial" pitchFamily="34" charset="0"/>
              </a:rPr>
              <a:t>“Hybrid Apps“</a:t>
            </a:r>
          </a:p>
        </p:txBody>
      </p:sp>
      <p:sp>
        <p:nvSpPr>
          <p:cNvPr id="61" name="Rounded Rectangle 60"/>
          <p:cNvSpPr/>
          <p:nvPr/>
        </p:nvSpPr>
        <p:spPr>
          <a:xfrm>
            <a:off x="5745130" y="2813556"/>
            <a:ext cx="1787233" cy="548878"/>
          </a:xfrm>
          <a:prstGeom prst="roundRect">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400" b="1" dirty="0" smtClean="0">
                <a:solidFill>
                  <a:schemeClr val="bg1"/>
                </a:solidFill>
                <a:cs typeface="Arial" pitchFamily="34" charset="0"/>
              </a:rPr>
              <a:t>HTML5 Build</a:t>
            </a:r>
          </a:p>
          <a:p>
            <a:pPr algn="ctr" eaLnBrk="0" fontAlgn="base" hangingPunct="0">
              <a:spcBef>
                <a:spcPct val="0"/>
              </a:spcBef>
              <a:spcAft>
                <a:spcPct val="0"/>
              </a:spcAft>
            </a:pPr>
            <a:r>
              <a:rPr lang="de-DE" sz="1100" dirty="0" smtClean="0">
                <a:solidFill>
                  <a:schemeClr val="bg1"/>
                </a:solidFill>
                <a:cs typeface="Arial" pitchFamily="34" charset="0"/>
              </a:rPr>
              <a:t>“Web Apps“</a:t>
            </a:r>
          </a:p>
        </p:txBody>
      </p:sp>
      <p:sp>
        <p:nvSpPr>
          <p:cNvPr id="62" name="Rounded Rectangle 61"/>
          <p:cNvSpPr/>
          <p:nvPr/>
        </p:nvSpPr>
        <p:spPr>
          <a:xfrm>
            <a:off x="3895294" y="2194146"/>
            <a:ext cx="1787233" cy="548878"/>
          </a:xfrm>
          <a:prstGeom prst="roundRect">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400" b="1" dirty="0" smtClean="0">
                <a:solidFill>
                  <a:schemeClr val="bg1"/>
                </a:solidFill>
                <a:cs typeface="Arial" pitchFamily="34" charset="0"/>
              </a:rPr>
              <a:t>On-Device</a:t>
            </a:r>
          </a:p>
          <a:p>
            <a:pPr algn="ctr" eaLnBrk="0" fontAlgn="base" hangingPunct="0">
              <a:spcBef>
                <a:spcPct val="0"/>
              </a:spcBef>
              <a:spcAft>
                <a:spcPct val="0"/>
              </a:spcAft>
            </a:pPr>
            <a:r>
              <a:rPr lang="de-DE" sz="1400" b="1" dirty="0" smtClean="0">
                <a:solidFill>
                  <a:schemeClr val="bg1"/>
                </a:solidFill>
                <a:cs typeface="Arial" pitchFamily="34" charset="0"/>
              </a:rPr>
              <a:t>App Debugger</a:t>
            </a:r>
          </a:p>
        </p:txBody>
      </p:sp>
      <p:sp>
        <p:nvSpPr>
          <p:cNvPr id="64" name="Rounded Rectangle 63"/>
          <p:cNvSpPr/>
          <p:nvPr/>
        </p:nvSpPr>
        <p:spPr>
          <a:xfrm>
            <a:off x="180064" y="2813556"/>
            <a:ext cx="1787233" cy="548878"/>
          </a:xfrm>
          <a:prstGeom prst="roundRect">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400" b="1" dirty="0" smtClean="0">
                <a:solidFill>
                  <a:schemeClr val="bg1"/>
                </a:solidFill>
                <a:cs typeface="Arial" pitchFamily="34" charset="0"/>
              </a:rPr>
              <a:t>App Framework</a:t>
            </a:r>
          </a:p>
          <a:p>
            <a:pPr algn="ctr" eaLnBrk="0" fontAlgn="base" hangingPunct="0">
              <a:spcBef>
                <a:spcPct val="0"/>
              </a:spcBef>
              <a:spcAft>
                <a:spcPct val="0"/>
              </a:spcAft>
            </a:pPr>
            <a:r>
              <a:rPr lang="de-DE" sz="1200" dirty="0" smtClean="0">
                <a:solidFill>
                  <a:schemeClr val="bg1"/>
                </a:solidFill>
                <a:cs typeface="Arial" pitchFamily="34" charset="0"/>
              </a:rPr>
              <a:t>Optimized JS libs</a:t>
            </a:r>
          </a:p>
        </p:txBody>
      </p:sp>
      <p:sp>
        <p:nvSpPr>
          <p:cNvPr id="65" name="Rounded Rectangle 64"/>
          <p:cNvSpPr/>
          <p:nvPr/>
        </p:nvSpPr>
        <p:spPr>
          <a:xfrm>
            <a:off x="180064" y="2192977"/>
            <a:ext cx="1787233" cy="548878"/>
          </a:xfrm>
          <a:prstGeom prst="roundRect">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400" b="1" dirty="0" smtClean="0">
                <a:solidFill>
                  <a:schemeClr val="bg1"/>
                </a:solidFill>
                <a:cs typeface="Arial" pitchFamily="34" charset="0"/>
              </a:rPr>
              <a:t>App Designer</a:t>
            </a:r>
          </a:p>
          <a:p>
            <a:pPr algn="ctr" eaLnBrk="0" fontAlgn="base" hangingPunct="0">
              <a:spcBef>
                <a:spcPct val="0"/>
              </a:spcBef>
              <a:spcAft>
                <a:spcPct val="0"/>
              </a:spcAft>
            </a:pPr>
            <a:r>
              <a:rPr lang="de-DE" sz="1200" dirty="0" smtClean="0">
                <a:solidFill>
                  <a:schemeClr val="bg1"/>
                </a:solidFill>
                <a:cs typeface="Arial" pitchFamily="34" charset="0"/>
              </a:rPr>
              <a:t>UI Layout</a:t>
            </a:r>
          </a:p>
        </p:txBody>
      </p:sp>
      <p:sp>
        <p:nvSpPr>
          <p:cNvPr id="66" name="Rounded Rectangle 65"/>
          <p:cNvSpPr/>
          <p:nvPr/>
        </p:nvSpPr>
        <p:spPr>
          <a:xfrm>
            <a:off x="180064" y="3439963"/>
            <a:ext cx="1787233" cy="548878"/>
          </a:xfrm>
          <a:prstGeom prst="roundRect">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400" b="1" dirty="0" smtClean="0">
                <a:solidFill>
                  <a:schemeClr val="bg1"/>
                </a:solidFill>
                <a:cs typeface="Arial" pitchFamily="34" charset="0"/>
              </a:rPr>
              <a:t>App Game I/F</a:t>
            </a:r>
          </a:p>
          <a:p>
            <a:pPr algn="ctr" eaLnBrk="0" fontAlgn="base" hangingPunct="0">
              <a:spcBef>
                <a:spcPct val="0"/>
              </a:spcBef>
              <a:spcAft>
                <a:spcPct val="0"/>
              </a:spcAft>
            </a:pPr>
            <a:r>
              <a:rPr lang="de-DE" sz="1200" dirty="0" smtClean="0">
                <a:solidFill>
                  <a:schemeClr val="bg1"/>
                </a:solidFill>
                <a:cs typeface="Arial" pitchFamily="34" charset="0"/>
              </a:rPr>
              <a:t>Optimized Canvas</a:t>
            </a:r>
          </a:p>
        </p:txBody>
      </p:sp>
      <p:sp>
        <p:nvSpPr>
          <p:cNvPr id="67" name="Rounded Rectangle 66"/>
          <p:cNvSpPr/>
          <p:nvPr/>
        </p:nvSpPr>
        <p:spPr>
          <a:xfrm>
            <a:off x="7580154" y="2197465"/>
            <a:ext cx="1337712" cy="164597"/>
          </a:xfrm>
          <a:prstGeom prst="roundRect">
            <a:avLst>
              <a:gd name="adj" fmla="val 29889"/>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000" b="1" dirty="0" smtClean="0">
                <a:solidFill>
                  <a:schemeClr val="bg1"/>
                </a:solidFill>
                <a:cs typeface="Arial" pitchFamily="34" charset="0"/>
              </a:rPr>
              <a:t>Apple* AppStore</a:t>
            </a:r>
          </a:p>
        </p:txBody>
      </p:sp>
      <p:sp>
        <p:nvSpPr>
          <p:cNvPr id="68" name="Rounded Rectangle 67"/>
          <p:cNvSpPr/>
          <p:nvPr/>
        </p:nvSpPr>
        <p:spPr>
          <a:xfrm>
            <a:off x="7580154" y="2389915"/>
            <a:ext cx="1337712" cy="164597"/>
          </a:xfrm>
          <a:prstGeom prst="roundRect">
            <a:avLst>
              <a:gd name="adj" fmla="val 29889"/>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000" b="1" dirty="0" smtClean="0">
                <a:solidFill>
                  <a:schemeClr val="bg1"/>
                </a:solidFill>
                <a:cs typeface="Arial" pitchFamily="34" charset="0"/>
              </a:rPr>
              <a:t>Google* Play*</a:t>
            </a:r>
          </a:p>
        </p:txBody>
      </p:sp>
      <p:sp>
        <p:nvSpPr>
          <p:cNvPr id="69" name="Rounded Rectangle 68"/>
          <p:cNvSpPr/>
          <p:nvPr/>
        </p:nvSpPr>
        <p:spPr>
          <a:xfrm>
            <a:off x="7580154" y="2578427"/>
            <a:ext cx="1337712" cy="164597"/>
          </a:xfrm>
          <a:prstGeom prst="roundRect">
            <a:avLst>
              <a:gd name="adj" fmla="val 29889"/>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000" b="1" dirty="0" smtClean="0">
                <a:solidFill>
                  <a:schemeClr val="bg1"/>
                </a:solidFill>
                <a:cs typeface="Arial" pitchFamily="34" charset="0"/>
              </a:rPr>
              <a:t>Windows* Market</a:t>
            </a:r>
          </a:p>
        </p:txBody>
      </p:sp>
      <p:sp>
        <p:nvSpPr>
          <p:cNvPr id="70" name="Rounded Rectangle 69"/>
          <p:cNvSpPr/>
          <p:nvPr/>
        </p:nvSpPr>
        <p:spPr>
          <a:xfrm>
            <a:off x="7580154" y="2813556"/>
            <a:ext cx="1337712" cy="164597"/>
          </a:xfrm>
          <a:prstGeom prst="roundRect">
            <a:avLst>
              <a:gd name="adj" fmla="val 29889"/>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000" b="1" dirty="0" smtClean="0">
                <a:solidFill>
                  <a:schemeClr val="bg1"/>
                </a:solidFill>
                <a:cs typeface="Arial" pitchFamily="34" charset="0"/>
              </a:rPr>
              <a:t>Chrome* Store</a:t>
            </a:r>
          </a:p>
        </p:txBody>
      </p:sp>
      <p:sp>
        <p:nvSpPr>
          <p:cNvPr id="71" name="Rounded Rectangle 70"/>
          <p:cNvSpPr/>
          <p:nvPr/>
        </p:nvSpPr>
        <p:spPr>
          <a:xfrm>
            <a:off x="7580154" y="3006006"/>
            <a:ext cx="1337712" cy="164597"/>
          </a:xfrm>
          <a:prstGeom prst="roundRect">
            <a:avLst>
              <a:gd name="adj" fmla="val 29889"/>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000" b="1" dirty="0" smtClean="0">
                <a:solidFill>
                  <a:schemeClr val="bg1"/>
                </a:solidFill>
                <a:cs typeface="Arial" pitchFamily="34" charset="0"/>
              </a:rPr>
              <a:t>Facebook*</a:t>
            </a:r>
          </a:p>
        </p:txBody>
      </p:sp>
      <p:sp>
        <p:nvSpPr>
          <p:cNvPr id="72" name="Rounded Rectangle 71"/>
          <p:cNvSpPr/>
          <p:nvPr/>
        </p:nvSpPr>
        <p:spPr>
          <a:xfrm>
            <a:off x="7580154" y="3194518"/>
            <a:ext cx="1337712" cy="164597"/>
          </a:xfrm>
          <a:prstGeom prst="roundRect">
            <a:avLst>
              <a:gd name="adj" fmla="val 29889"/>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000" b="1" dirty="0" smtClean="0">
                <a:solidFill>
                  <a:schemeClr val="bg1"/>
                </a:solidFill>
                <a:cs typeface="Arial" pitchFamily="34" charset="0"/>
              </a:rPr>
              <a:t>Your Website</a:t>
            </a:r>
          </a:p>
        </p:txBody>
      </p:sp>
      <p:sp>
        <p:nvSpPr>
          <p:cNvPr id="73" name="Rounded Rectangle 72"/>
          <p:cNvSpPr/>
          <p:nvPr/>
        </p:nvSpPr>
        <p:spPr>
          <a:xfrm>
            <a:off x="180064" y="4065041"/>
            <a:ext cx="1787233" cy="548878"/>
          </a:xfrm>
          <a:prstGeom prst="roundRect">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400" b="1" dirty="0" smtClean="0">
                <a:solidFill>
                  <a:schemeClr val="bg1"/>
                </a:solidFill>
                <a:cs typeface="Arial" pitchFamily="34" charset="0"/>
              </a:rPr>
              <a:t>App Porter</a:t>
            </a:r>
          </a:p>
          <a:p>
            <a:pPr algn="ctr" eaLnBrk="0" fontAlgn="base" hangingPunct="0">
              <a:spcBef>
                <a:spcPct val="0"/>
              </a:spcBef>
              <a:spcAft>
                <a:spcPct val="0"/>
              </a:spcAft>
            </a:pPr>
            <a:r>
              <a:rPr lang="de-DE" sz="1200" dirty="0" smtClean="0">
                <a:solidFill>
                  <a:schemeClr val="bg1"/>
                </a:solidFill>
                <a:cs typeface="Arial" pitchFamily="34" charset="0"/>
              </a:rPr>
              <a:t>Convert iOS to HTML5</a:t>
            </a:r>
          </a:p>
        </p:txBody>
      </p:sp>
      <p:sp>
        <p:nvSpPr>
          <p:cNvPr id="36" name="Rectangle 35"/>
          <p:cNvSpPr/>
          <p:nvPr/>
        </p:nvSpPr>
        <p:spPr>
          <a:xfrm>
            <a:off x="138710" y="969834"/>
            <a:ext cx="1864089" cy="3910552"/>
          </a:xfrm>
          <a:prstGeom prst="rect">
            <a:avLst/>
          </a:prstGeom>
          <a:solidFill>
            <a:schemeClr val="bg1">
              <a:alpha val="75000"/>
            </a:schemeClr>
          </a:solidFill>
          <a:ln w="3175" cap="flat" cmpd="sng" algn="ctr">
            <a:no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de-DE" sz="2000" b="1" dirty="0" smtClean="0">
              <a:solidFill>
                <a:schemeClr val="tx1"/>
              </a:solidFill>
              <a:latin typeface="Neo Sans Intel" pitchFamily="34" charset="0"/>
              <a:cs typeface="Arial" pitchFamily="34" charset="0"/>
            </a:endParaRPr>
          </a:p>
        </p:txBody>
      </p:sp>
      <p:sp>
        <p:nvSpPr>
          <p:cNvPr id="37" name="Rectangle 36"/>
          <p:cNvSpPr/>
          <p:nvPr/>
        </p:nvSpPr>
        <p:spPr>
          <a:xfrm>
            <a:off x="5716065" y="959342"/>
            <a:ext cx="3427935" cy="2569420"/>
          </a:xfrm>
          <a:prstGeom prst="rect">
            <a:avLst/>
          </a:prstGeom>
          <a:solidFill>
            <a:schemeClr val="bg1">
              <a:alpha val="75000"/>
            </a:schemeClr>
          </a:solidFill>
          <a:ln w="3175" cap="flat" cmpd="sng" algn="ctr">
            <a:no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de-DE" sz="2000" b="1" dirty="0" smtClean="0">
              <a:solidFill>
                <a:schemeClr val="tx1"/>
              </a:solidFill>
              <a:latin typeface="Neo Sans Intel" pitchFamily="34" charset="0"/>
              <a:cs typeface="Arial" pitchFamily="34" charset="0"/>
            </a:endParaRPr>
          </a:p>
        </p:txBody>
      </p:sp>
      <p:sp>
        <p:nvSpPr>
          <p:cNvPr id="33" name="TextBox 32"/>
          <p:cNvSpPr txBox="1"/>
          <p:nvPr/>
        </p:nvSpPr>
        <p:spPr>
          <a:xfrm>
            <a:off x="502655" y="5564855"/>
            <a:ext cx="8155172" cy="518977"/>
          </a:xfrm>
          <a:prstGeom prst="round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sz="2400" dirty="0" smtClean="0"/>
              <a:t>Build cross-platform HTML5 hybrid applications.</a:t>
            </a:r>
            <a:endParaRPr lang="en-US" sz="2400" dirty="0"/>
          </a:p>
        </p:txBody>
      </p:sp>
    </p:spTree>
    <p:extLst>
      <p:ext uri="{BB962C8B-B14F-4D97-AF65-F5344CB8AC3E}">
        <p14:creationId xmlns:p14="http://schemas.microsoft.com/office/powerpoint/2010/main" val="3997997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Summary: Emulate </a:t>
            </a:r>
            <a:br>
              <a:rPr lang="en-US" dirty="0" smtClean="0"/>
            </a:br>
            <a:r>
              <a:rPr lang="en-US" dirty="0" smtClean="0"/>
              <a:t>and On-Device Debug</a:t>
            </a:r>
            <a:endParaRPr lang="en-US" dirty="0"/>
          </a:p>
        </p:txBody>
      </p:sp>
      <p:sp>
        <p:nvSpPr>
          <p:cNvPr id="2" name="Date Placeholder 1"/>
          <p:cNvSpPr>
            <a:spLocks noGrp="1"/>
          </p:cNvSpPr>
          <p:nvPr>
            <p:ph type="dt" sz="half" idx="2"/>
          </p:nvPr>
        </p:nvSpPr>
        <p:spPr/>
        <p:txBody>
          <a:bodyPr/>
          <a:lstStyle/>
          <a:p>
            <a:r>
              <a:rPr lang="en-US" smtClean="0"/>
              <a:t>SWPC</a:t>
            </a:r>
            <a:endParaRPr lang="en-US" dirty="0"/>
          </a:p>
        </p:txBody>
      </p:sp>
      <p:sp>
        <p:nvSpPr>
          <p:cNvPr id="6" name="Footer Placeholder 5"/>
          <p:cNvSpPr>
            <a:spLocks noGrp="1"/>
          </p:cNvSpPr>
          <p:nvPr>
            <p:ph type="ftr" sz="quarter" idx="3"/>
          </p:nvPr>
        </p:nvSpPr>
        <p:spPr/>
        <p:txBody>
          <a:bodyPr/>
          <a:lstStyle/>
          <a:p>
            <a:r>
              <a:rPr lang="en-US" smtClean="0"/>
              <a:t>COLLABORATE. INNOVATE. ENRICH</a:t>
            </a:r>
            <a:endParaRPr lang="en-US" dirty="0"/>
          </a:p>
        </p:txBody>
      </p:sp>
      <p:sp>
        <p:nvSpPr>
          <p:cNvPr id="3" name="Slide Number Placeholder 2"/>
          <p:cNvSpPr>
            <a:spLocks noGrp="1"/>
          </p:cNvSpPr>
          <p:nvPr>
            <p:ph type="sldNum" sz="quarter" idx="4"/>
          </p:nvPr>
        </p:nvSpPr>
        <p:spPr>
          <a:xfrm>
            <a:off x="34645" y="6483748"/>
            <a:ext cx="422555" cy="219456"/>
          </a:xfrm>
        </p:spPr>
        <p:txBody>
          <a:bodyPr/>
          <a:lstStyle/>
          <a:p>
            <a:fld id="{9360121B-EB0E-403E-986A-EA8E36E39A60}" type="slidenum">
              <a:rPr lang="en-US" smtClean="0"/>
              <a:pPr/>
              <a:t>28</a:t>
            </a:fld>
            <a:endParaRPr lang="en-US"/>
          </a:p>
        </p:txBody>
      </p:sp>
      <p:sp>
        <p:nvSpPr>
          <p:cNvPr id="5" name="Content Placeholder 4"/>
          <p:cNvSpPr>
            <a:spLocks noGrp="1"/>
          </p:cNvSpPr>
          <p:nvPr>
            <p:ph idx="10"/>
          </p:nvPr>
        </p:nvSpPr>
        <p:spPr/>
        <p:txBody>
          <a:bodyPr>
            <a:normAutofit/>
          </a:bodyPr>
          <a:lstStyle/>
          <a:p>
            <a:r>
              <a:rPr lang="en-US" smtClean="0"/>
              <a:t>Intel® XDK Emulator</a:t>
            </a:r>
          </a:p>
          <a:p>
            <a:pPr lvl="1"/>
            <a:r>
              <a:rPr lang="en-US" smtClean="0"/>
              <a:t>Preview in various phone and tablet formats</a:t>
            </a:r>
          </a:p>
          <a:p>
            <a:pPr lvl="2"/>
            <a:r>
              <a:rPr lang="en-US" smtClean="0"/>
              <a:t>iPhone*, iPad*, Android* devices, Windows* 8 tablet…</a:t>
            </a:r>
          </a:p>
          <a:p>
            <a:pPr lvl="1"/>
            <a:r>
              <a:rPr lang="en-US" smtClean="0"/>
              <a:t>Simulate device-specific features</a:t>
            </a:r>
          </a:p>
          <a:p>
            <a:pPr lvl="2"/>
            <a:r>
              <a:rPr lang="en-US" smtClean="0"/>
              <a:t>accelerometer, compass, GPS, vibrate, orientation…</a:t>
            </a:r>
          </a:p>
          <a:p>
            <a:pPr lvl="1"/>
            <a:r>
              <a:rPr lang="en-US" smtClean="0"/>
              <a:t>Debug using standard Chrome DevTools (CDT)</a:t>
            </a:r>
          </a:p>
          <a:p>
            <a:pPr lvl="1"/>
            <a:r>
              <a:rPr lang="en-US" smtClean="0"/>
              <a:t>Simulation of intel.xdk and cordova APIs</a:t>
            </a:r>
          </a:p>
          <a:p>
            <a:pPr lvl="2"/>
            <a:r>
              <a:rPr lang="en-US" smtClean="0"/>
              <a:t>Intel XDK 4.0.0 and Cordova 2.9.0 API levels</a:t>
            </a:r>
          </a:p>
          <a:p>
            <a:r>
              <a:rPr lang="en-US" smtClean="0"/>
              <a:t>App Tester </a:t>
            </a:r>
            <a:r>
              <a:rPr lang="en-US" smtClean="0">
                <a:sym typeface="Wingdings" panose="05000000000000000000" pitchFamily="2" charset="2"/>
              </a:rPr>
              <a:t></a:t>
            </a:r>
            <a:r>
              <a:rPr lang="en-US" smtClean="0"/>
              <a:t> On-Device Previewer</a:t>
            </a:r>
          </a:p>
          <a:p>
            <a:pPr lvl="1"/>
            <a:r>
              <a:rPr lang="en-US" smtClean="0"/>
              <a:t>Quickly load and run projects directly on real devices</a:t>
            </a:r>
          </a:p>
          <a:p>
            <a:pPr lvl="1"/>
            <a:r>
              <a:rPr lang="en-US" smtClean="0"/>
              <a:t>Access to indel.xdk and cordova device APIs</a:t>
            </a:r>
          </a:p>
          <a:p>
            <a:r>
              <a:rPr lang="en-US" smtClean="0"/>
              <a:t>App Debugger </a:t>
            </a:r>
            <a:r>
              <a:rPr lang="en-US" smtClean="0">
                <a:sym typeface="Wingdings" panose="05000000000000000000" pitchFamily="2" charset="2"/>
              </a:rPr>
              <a:t></a:t>
            </a:r>
            <a:r>
              <a:rPr lang="en-US" smtClean="0"/>
              <a:t> On-Device Remote Debug</a:t>
            </a:r>
          </a:p>
          <a:p>
            <a:pPr lvl="1"/>
            <a:r>
              <a:rPr lang="en-US" smtClean="0"/>
              <a:t>Remote access to device JavaScript console (aka CDT)</a:t>
            </a:r>
          </a:p>
          <a:p>
            <a:endParaRPr lang="en-US" dirty="0" smtClean="0"/>
          </a:p>
        </p:txBody>
      </p:sp>
    </p:spTree>
    <p:extLst>
      <p:ext uri="{BB962C8B-B14F-4D97-AF65-F5344CB8AC3E}">
        <p14:creationId xmlns:p14="http://schemas.microsoft.com/office/powerpoint/2010/main" val="344677770"/>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Emulate and On-Device Debug</a:t>
            </a:r>
            <a:endParaRPr lang="en-US" dirty="0"/>
          </a:p>
        </p:txBody>
      </p:sp>
      <p:sp>
        <p:nvSpPr>
          <p:cNvPr id="3" name="Date Placeholder 2"/>
          <p:cNvSpPr>
            <a:spLocks noGrp="1"/>
          </p:cNvSpPr>
          <p:nvPr>
            <p:ph type="dt" sz="half" idx="2"/>
          </p:nvPr>
        </p:nvSpPr>
        <p:spPr/>
        <p:txBody>
          <a:bodyPr/>
          <a:lstStyle/>
          <a:p>
            <a:r>
              <a:rPr lang="en-US" smtClean="0"/>
              <a:t>SWPC</a:t>
            </a:r>
            <a:endParaRPr lang="en-US" dirty="0"/>
          </a:p>
        </p:txBody>
      </p:sp>
      <p:sp>
        <p:nvSpPr>
          <p:cNvPr id="5" name="Footer Placeholder 4"/>
          <p:cNvSpPr>
            <a:spLocks noGrp="1"/>
          </p:cNvSpPr>
          <p:nvPr>
            <p:ph type="ftr" sz="quarter" idx="3"/>
          </p:nvPr>
        </p:nvSpPr>
        <p:spPr/>
        <p:txBody>
          <a:bodyPr/>
          <a:lstStyle/>
          <a:p>
            <a:r>
              <a:rPr lang="en-US" smtClean="0"/>
              <a:t>COLLABORATE. INNOVATE. ENRICH</a:t>
            </a:r>
            <a:endParaRPr lang="en-US" dirty="0"/>
          </a:p>
        </p:txBody>
      </p:sp>
      <p:sp>
        <p:nvSpPr>
          <p:cNvPr id="4" name="Slide Number Placeholder 3"/>
          <p:cNvSpPr>
            <a:spLocks noGrp="1"/>
          </p:cNvSpPr>
          <p:nvPr>
            <p:ph type="sldNum" sz="quarter" idx="4"/>
          </p:nvPr>
        </p:nvSpPr>
        <p:spPr>
          <a:xfrm>
            <a:off x="34645" y="6483748"/>
            <a:ext cx="422555" cy="219456"/>
          </a:xfrm>
        </p:spPr>
        <p:txBody>
          <a:bodyPr/>
          <a:lstStyle/>
          <a:p>
            <a:fld id="{9360121B-EB0E-403E-986A-EA8E36E39A60}" type="slidenum">
              <a:rPr lang="en-US" smtClean="0"/>
              <a:pPr/>
              <a:t>29</a:t>
            </a:fld>
            <a:endParaRPr lang="en-US"/>
          </a:p>
        </p:txBody>
      </p:sp>
      <p:pic>
        <p:nvPicPr>
          <p:cNvPr id="12" name="Content Placeholder 9"/>
          <p:cNvPicPr>
            <a:picLocks noGrp="1" noChangeAspect="1"/>
          </p:cNvPicPr>
          <p:nvPr>
            <p:ph sz="quarter" idx="10"/>
          </p:nvPr>
        </p:nvPicPr>
        <p:blipFill>
          <a:blip r:embed="rId3"/>
          <a:stretch>
            <a:fillRect/>
          </a:stretch>
        </p:blipFill>
        <p:spPr>
          <a:xfrm>
            <a:off x="669735" y="971727"/>
            <a:ext cx="7804528" cy="525970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9195266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dirty="0" smtClean="0"/>
              <a:t>Intel</a:t>
            </a:r>
            <a:r>
              <a:rPr lang="en-US" baseline="30000" dirty="0" smtClean="0"/>
              <a:t>®</a:t>
            </a:r>
            <a:r>
              <a:rPr lang="en-US" dirty="0" smtClean="0"/>
              <a:t> XDK Executive Summary</a:t>
            </a:r>
            <a:endParaRPr lang="en-US" dirty="0"/>
          </a:p>
        </p:txBody>
      </p:sp>
      <p:sp>
        <p:nvSpPr>
          <p:cNvPr id="4" name="Date Placeholder 3"/>
          <p:cNvSpPr>
            <a:spLocks noGrp="1"/>
          </p:cNvSpPr>
          <p:nvPr>
            <p:ph type="dt" sz="half" idx="2"/>
          </p:nvPr>
        </p:nvSpPr>
        <p:spPr/>
        <p:txBody>
          <a:bodyPr/>
          <a:lstStyle/>
          <a:p>
            <a:r>
              <a:rPr lang="en-US" smtClean="0"/>
              <a:t>SWPC</a:t>
            </a:r>
            <a:endParaRPr lang="en-US" dirty="0"/>
          </a:p>
        </p:txBody>
      </p:sp>
      <p:sp>
        <p:nvSpPr>
          <p:cNvPr id="5" name="Footer Placeholder 4"/>
          <p:cNvSpPr>
            <a:spLocks noGrp="1"/>
          </p:cNvSpPr>
          <p:nvPr>
            <p:ph type="ftr" sz="quarter" idx="3"/>
          </p:nvPr>
        </p:nvSpPr>
        <p:spPr/>
        <p:txBody>
          <a:bodyPr/>
          <a:lstStyle/>
          <a:p>
            <a:r>
              <a:rPr lang="en-US" smtClean="0"/>
              <a:t>COLLABORATE. INNOVATE. ENRICH</a:t>
            </a:r>
            <a:endParaRPr lang="en-US" dirty="0"/>
          </a:p>
        </p:txBody>
      </p:sp>
      <p:sp>
        <p:nvSpPr>
          <p:cNvPr id="2" name="Slide Number Placeholder 1"/>
          <p:cNvSpPr>
            <a:spLocks noGrp="1"/>
          </p:cNvSpPr>
          <p:nvPr>
            <p:ph type="sldNum" sz="quarter" idx="4"/>
          </p:nvPr>
        </p:nvSpPr>
        <p:spPr>
          <a:xfrm>
            <a:off x="34925" y="6483350"/>
            <a:ext cx="422275" cy="219075"/>
          </a:xfrm>
        </p:spPr>
        <p:txBody>
          <a:bodyPr/>
          <a:lstStyle/>
          <a:p>
            <a:fld id="{86425145-9275-4DC0-8CF1-6C22A9CC4616}" type="slidenum">
              <a:rPr lang="en-US" smtClean="0"/>
              <a:pPr/>
              <a:t>3</a:t>
            </a:fld>
            <a:endParaRPr lang="en-US" dirty="0"/>
          </a:p>
        </p:txBody>
      </p:sp>
      <p:sp>
        <p:nvSpPr>
          <p:cNvPr id="6" name="Content Placeholder 5"/>
          <p:cNvSpPr>
            <a:spLocks noGrp="1"/>
          </p:cNvSpPr>
          <p:nvPr>
            <p:ph idx="10"/>
          </p:nvPr>
        </p:nvSpPr>
        <p:spPr>
          <a:xfrm>
            <a:off x="457200" y="1341438"/>
            <a:ext cx="8229600" cy="4781550"/>
          </a:xfrm>
        </p:spPr>
        <p:txBody>
          <a:bodyPr anchor="b"/>
          <a:lstStyle/>
          <a:p>
            <a:r>
              <a:rPr lang="en-US" altLang="ja-JP" dirty="0"/>
              <a:t>The Intel XDK tools facilitate the creation of </a:t>
            </a:r>
            <a:r>
              <a:rPr lang="en-US" altLang="ja-JP" b="1" u="sng" spc="50" dirty="0">
                <a:ln w="0"/>
                <a:solidFill>
                  <a:schemeClr val="bg2"/>
                </a:solidFill>
                <a:effectLst>
                  <a:innerShdw blurRad="63500" dist="50800" dir="13500000">
                    <a:srgbClr val="000000">
                      <a:alpha val="50000"/>
                    </a:srgbClr>
                  </a:innerShdw>
                </a:effectLst>
              </a:rPr>
              <a:t>hybrid HTML5 applications</a:t>
            </a:r>
            <a:r>
              <a:rPr lang="en-US" altLang="ja-JP" dirty="0"/>
              <a:t> for deployment on iOS, Android, Windows 8, </a:t>
            </a:r>
            <a:r>
              <a:rPr lang="en-US" altLang="ja-JP" dirty="0" smtClean="0"/>
              <a:t>Tizen </a:t>
            </a:r>
            <a:r>
              <a:rPr lang="en-US" altLang="ja-JP" dirty="0"/>
              <a:t>and other mobile devices.</a:t>
            </a:r>
            <a:endParaRPr lang="en-US" dirty="0" smtClean="0"/>
          </a:p>
          <a:p>
            <a:r>
              <a:rPr lang="en-US" dirty="0" smtClean="0"/>
              <a:t>Visit the Intel Developer Zone </a:t>
            </a:r>
            <a:r>
              <a:rPr lang="en-US" dirty="0" smtClean="0">
                <a:sym typeface="Wingdings" panose="05000000000000000000" pitchFamily="2" charset="2"/>
              </a:rPr>
              <a:t> </a:t>
            </a:r>
            <a:r>
              <a:rPr lang="en-US" dirty="0" smtClean="0">
                <a:hlinkClick r:id="rId3"/>
              </a:rPr>
              <a:t>software.intel.com/html5</a:t>
            </a:r>
            <a:endParaRPr lang="en-US" dirty="0" smtClean="0"/>
          </a:p>
        </p:txBody>
      </p:sp>
      <p:pic>
        <p:nvPicPr>
          <p:cNvPr id="3" name="Picture 2"/>
          <p:cNvPicPr>
            <a:picLocks noChangeAspect="1"/>
          </p:cNvPicPr>
          <p:nvPr/>
        </p:nvPicPr>
        <p:blipFill rotWithShape="1">
          <a:blip r:embed="rId4"/>
          <a:srcRect b="6871"/>
          <a:stretch/>
        </p:blipFill>
        <p:spPr>
          <a:xfrm>
            <a:off x="257328" y="1140828"/>
            <a:ext cx="8614997" cy="337460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3245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457200" y="1334279"/>
            <a:ext cx="8229600" cy="4812522"/>
          </a:xfrm>
        </p:spPr>
        <p:txBody>
          <a:bodyPr>
            <a:normAutofit/>
          </a:bodyPr>
          <a:lstStyle/>
          <a:p>
            <a:pPr lvl="0"/>
            <a:r>
              <a:rPr lang="en-US" altLang="ja-JP" dirty="0"/>
              <a:t>T</a:t>
            </a:r>
            <a:r>
              <a:rPr lang="en-US" altLang="ja-JP" dirty="0" smtClean="0"/>
              <a:t>ake an existing complete sample app and run it in the emulator.</a:t>
            </a:r>
          </a:p>
          <a:p>
            <a:pPr lvl="0"/>
            <a:r>
              <a:rPr lang="en-US" altLang="ja-JP" dirty="0"/>
              <a:t>I</a:t>
            </a:r>
            <a:r>
              <a:rPr lang="en-US" altLang="ja-JP" dirty="0" smtClean="0"/>
              <a:t>f you have a mobile device available, install App Previewer (App Lab) and run a sample app on your device with App Tester.</a:t>
            </a:r>
          </a:p>
          <a:p>
            <a:pPr lvl="0"/>
            <a:r>
              <a:rPr lang="en-US" altLang="ja-JP" dirty="0" smtClean="0"/>
              <a:t>Modify a sample app per instructions provided by instructor.</a:t>
            </a:r>
          </a:p>
          <a:p>
            <a:pPr lvl="0"/>
            <a:r>
              <a:rPr lang="en-US" altLang="ja-JP" dirty="0" smtClean="0"/>
              <a:t>Debug in the emulator using Chrome </a:t>
            </a:r>
            <a:r>
              <a:rPr lang="en-US" altLang="ja-JP" dirty="0" err="1" smtClean="0"/>
              <a:t>Dev</a:t>
            </a:r>
            <a:r>
              <a:rPr lang="en-US" altLang="ja-JP" dirty="0" smtClean="0"/>
              <a:t> Tools and App Tester (for those that have devices).</a:t>
            </a:r>
          </a:p>
          <a:p>
            <a:pPr lvl="0"/>
            <a:r>
              <a:rPr lang="en-US" altLang="ja-JP" dirty="0" smtClean="0"/>
              <a:t>Load the app into App Tester but with </a:t>
            </a:r>
            <a:r>
              <a:rPr lang="en-US" altLang="ja-JP" dirty="0" err="1" smtClean="0"/>
              <a:t>weinre</a:t>
            </a:r>
            <a:r>
              <a:rPr lang="en-US" altLang="ja-JP" dirty="0" smtClean="0"/>
              <a:t> enabled, and see what you can debug using the remote inspector.</a:t>
            </a:r>
          </a:p>
          <a:p>
            <a:pPr lvl="0"/>
            <a:endParaRPr lang="en-US" altLang="ja-JP" dirty="0" smtClean="0"/>
          </a:p>
          <a:p>
            <a:r>
              <a:rPr lang="en-US" altLang="ja-JP" dirty="0" smtClean="0"/>
              <a:t>Plan to spend a significant time on this section, it will have the most interesting and difficult parts.</a:t>
            </a:r>
            <a:endParaRPr lang="en-US" altLang="ja-JP" dirty="0"/>
          </a:p>
        </p:txBody>
      </p:sp>
      <p:sp>
        <p:nvSpPr>
          <p:cNvPr id="5" name="Title 4"/>
          <p:cNvSpPr>
            <a:spLocks noGrp="1"/>
          </p:cNvSpPr>
          <p:nvPr>
            <p:ph type="title"/>
          </p:nvPr>
        </p:nvSpPr>
        <p:spPr/>
        <p:txBody>
          <a:bodyPr/>
          <a:lstStyle/>
          <a:p>
            <a:r>
              <a:rPr lang="en-US" altLang="ja-JP" dirty="0" smtClean="0"/>
              <a:t>Activity #2</a:t>
            </a:r>
            <a:endParaRPr lang="en-US" dirty="0"/>
          </a:p>
        </p:txBody>
      </p:sp>
      <p:sp>
        <p:nvSpPr>
          <p:cNvPr id="3" name="Date Placeholder 2"/>
          <p:cNvSpPr>
            <a:spLocks noGrp="1"/>
          </p:cNvSpPr>
          <p:nvPr>
            <p:ph type="dt" sz="half" idx="2"/>
          </p:nvPr>
        </p:nvSpPr>
        <p:spPr/>
        <p:txBody>
          <a:bodyPr/>
          <a:lstStyle/>
          <a:p>
            <a:r>
              <a:rPr lang="en-US" smtClean="0"/>
              <a:t>SWPC</a:t>
            </a:r>
            <a:endParaRPr lang="en-US" dirty="0"/>
          </a:p>
        </p:txBody>
      </p:sp>
      <p:sp>
        <p:nvSpPr>
          <p:cNvPr id="4" name="Footer Placeholder 3"/>
          <p:cNvSpPr>
            <a:spLocks noGrp="1"/>
          </p:cNvSpPr>
          <p:nvPr>
            <p:ph type="ftr" sz="quarter" idx="3"/>
          </p:nvPr>
        </p:nvSpPr>
        <p:spPr/>
        <p:txBody>
          <a:bodyPr/>
          <a:lstStyle/>
          <a:p>
            <a:r>
              <a:rPr lang="en-US" smtClean="0"/>
              <a:t>COLLABORATE. INNOVATE. ENRICH</a:t>
            </a:r>
            <a:endParaRPr lang="en-US" dirty="0"/>
          </a:p>
        </p:txBody>
      </p:sp>
      <p:sp>
        <p:nvSpPr>
          <p:cNvPr id="2" name="Slide Number Placeholder 1"/>
          <p:cNvSpPr>
            <a:spLocks noGrp="1"/>
          </p:cNvSpPr>
          <p:nvPr>
            <p:ph type="sldNum" sz="quarter" idx="4"/>
          </p:nvPr>
        </p:nvSpPr>
        <p:spPr>
          <a:xfrm>
            <a:off x="34645" y="6483748"/>
            <a:ext cx="422555" cy="219456"/>
          </a:xfrm>
        </p:spPr>
        <p:txBody>
          <a:bodyPr/>
          <a:lstStyle/>
          <a:p>
            <a:fld id="{F10CCBB2-23CF-43DD-999B-A7E7F6652AA9}" type="slidenum">
              <a:rPr lang="en-US" smtClean="0"/>
              <a:pPr/>
              <a:t>30</a:t>
            </a:fld>
            <a:endParaRPr lang="en-US" dirty="0"/>
          </a:p>
        </p:txBody>
      </p:sp>
      <p:sp>
        <p:nvSpPr>
          <p:cNvPr id="8" name="Rectangle 7"/>
          <p:cNvSpPr/>
          <p:nvPr/>
        </p:nvSpPr>
        <p:spPr>
          <a:xfrm>
            <a:off x="2012828" y="6101389"/>
            <a:ext cx="5204563" cy="327363"/>
          </a:xfrm>
          <a:prstGeom prst="rect">
            <a:avLst/>
          </a:prstGeom>
        </p:spPr>
        <p:txBody>
          <a:bodyPr wrap="none" tIns="91440" bIns="91440" anchor="ctr">
            <a:noAutofit/>
          </a:bodyPr>
          <a:lstStyle/>
          <a:p>
            <a:pPr algn="ctr">
              <a:lnSpc>
                <a:spcPct val="80000"/>
              </a:lnSpc>
            </a:pPr>
            <a:r>
              <a:rPr lang="en-US" sz="1600" b="1" dirty="0" smtClean="0">
                <a:solidFill>
                  <a:srgbClr val="FF0000"/>
                </a:solidFill>
                <a:latin typeface="+mn-lt"/>
              </a:rPr>
              <a:t>Hidden Slide for Instructor</a:t>
            </a:r>
            <a:endParaRPr lang="en-US" sz="1600" b="1" dirty="0">
              <a:latin typeface="+mn-lt"/>
            </a:endParaRPr>
          </a:p>
        </p:txBody>
      </p:sp>
    </p:spTree>
    <p:extLst>
      <p:ext uri="{BB962C8B-B14F-4D97-AF65-F5344CB8AC3E}">
        <p14:creationId xmlns:p14="http://schemas.microsoft.com/office/powerpoint/2010/main" val="206366202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eShape-01.png"/>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1188742"/>
            <a:ext cx="9144000" cy="3815285"/>
          </a:xfrm>
          <a:prstGeom prst="rect">
            <a:avLst/>
          </a:prstGeom>
        </p:spPr>
      </p:pic>
      <p:sp>
        <p:nvSpPr>
          <p:cNvPr id="7" name="Title 6"/>
          <p:cNvSpPr>
            <a:spLocks noGrp="1"/>
          </p:cNvSpPr>
          <p:nvPr>
            <p:ph type="title"/>
          </p:nvPr>
        </p:nvSpPr>
        <p:spPr/>
        <p:txBody>
          <a:bodyPr/>
          <a:lstStyle/>
          <a:p>
            <a:r>
              <a:rPr lang="en-US" dirty="0" smtClean="0"/>
              <a:t>Activity #3</a:t>
            </a:r>
            <a:br>
              <a:rPr lang="en-US" dirty="0" smtClean="0"/>
            </a:br>
            <a:r>
              <a:rPr lang="en-US" dirty="0" smtClean="0"/>
              <a:t>Package and Build</a:t>
            </a:r>
            <a:endParaRPr lang="en-US" dirty="0"/>
          </a:p>
        </p:txBody>
      </p:sp>
      <p:sp>
        <p:nvSpPr>
          <p:cNvPr id="8" name="Text Placeholder 7"/>
          <p:cNvSpPr>
            <a:spLocks noGrp="1"/>
          </p:cNvSpPr>
          <p:nvPr>
            <p:ph type="body" idx="1"/>
          </p:nvPr>
        </p:nvSpPr>
        <p:spPr/>
        <p:txBody>
          <a:bodyPr/>
          <a:lstStyle/>
          <a:p>
            <a:endParaRPr lang="en-US" dirty="0"/>
          </a:p>
        </p:txBody>
      </p:sp>
      <p:sp>
        <p:nvSpPr>
          <p:cNvPr id="9" name="Slide Number Placeholder 8"/>
          <p:cNvSpPr>
            <a:spLocks noGrp="1"/>
          </p:cNvSpPr>
          <p:nvPr>
            <p:ph type="sldNum" sz="quarter" idx="4"/>
          </p:nvPr>
        </p:nvSpPr>
        <p:spPr>
          <a:xfrm>
            <a:off x="34645" y="6483748"/>
            <a:ext cx="422555" cy="219456"/>
          </a:xfrm>
        </p:spPr>
        <p:txBody>
          <a:bodyPr/>
          <a:lstStyle/>
          <a:p>
            <a:fld id="{9360121B-EB0E-403E-986A-EA8E36E39A60}" type="slidenum">
              <a:rPr lang="en-US" smtClean="0"/>
              <a:pPr/>
              <a:t>31</a:t>
            </a:fld>
            <a:endParaRPr lang="en-US"/>
          </a:p>
        </p:txBody>
      </p:sp>
      <p:sp>
        <p:nvSpPr>
          <p:cNvPr id="2" name="Date Placeholder 1"/>
          <p:cNvSpPr>
            <a:spLocks noGrp="1"/>
          </p:cNvSpPr>
          <p:nvPr>
            <p:ph type="dt" sz="half" idx="2"/>
          </p:nvPr>
        </p:nvSpPr>
        <p:spPr/>
        <p:txBody>
          <a:bodyPr/>
          <a:lstStyle/>
          <a:p>
            <a:r>
              <a:rPr lang="en-US" smtClean="0"/>
              <a:t>SWPC</a:t>
            </a:r>
            <a:endParaRPr lang="en-US"/>
          </a:p>
        </p:txBody>
      </p:sp>
      <p:sp>
        <p:nvSpPr>
          <p:cNvPr id="3" name="Footer Placeholder 2"/>
          <p:cNvSpPr>
            <a:spLocks noGrp="1"/>
          </p:cNvSpPr>
          <p:nvPr>
            <p:ph type="ftr" sz="quarter" idx="3"/>
          </p:nvPr>
        </p:nvSpPr>
        <p:spPr/>
        <p:txBody>
          <a:bodyPr/>
          <a:lstStyle/>
          <a:p>
            <a:r>
              <a:rPr lang="en-US" smtClean="0"/>
              <a:t>COLLABORATE. INNOVATE. ENRICH</a:t>
            </a:r>
            <a:endParaRPr lang="en-US"/>
          </a:p>
        </p:txBody>
      </p:sp>
    </p:spTree>
    <p:extLst>
      <p:ext uri="{BB962C8B-B14F-4D97-AF65-F5344CB8AC3E}">
        <p14:creationId xmlns:p14="http://schemas.microsoft.com/office/powerpoint/2010/main" val="9994018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a:blip r:embed="rId3"/>
          <a:stretch>
            <a:fillRect/>
          </a:stretch>
        </p:blipFill>
        <p:spPr>
          <a:xfrm>
            <a:off x="2329809" y="2331787"/>
            <a:ext cx="4489876" cy="3025863"/>
          </a:xfrm>
          <a:prstGeom prst="rect">
            <a:avLst/>
          </a:prstGeom>
          <a:ln>
            <a:noFill/>
          </a:ln>
          <a:effectLst>
            <a:outerShdw blurRad="190500" algn="tl" rotWithShape="0">
              <a:srgbClr val="000000">
                <a:alpha val="70000"/>
              </a:srgbClr>
            </a:outerShdw>
          </a:effectLst>
        </p:spPr>
      </p:pic>
      <p:sp>
        <p:nvSpPr>
          <p:cNvPr id="48" name="Rectangle 47"/>
          <p:cNvSpPr/>
          <p:nvPr/>
        </p:nvSpPr>
        <p:spPr>
          <a:xfrm rot="1411125">
            <a:off x="4720903" y="2024591"/>
            <a:ext cx="3350372" cy="2207551"/>
          </a:xfrm>
          <a:prstGeom prst="rect">
            <a:avLst/>
          </a:prstGeom>
          <a:gradFill flip="none" rotWithShape="1">
            <a:gsLst>
              <a:gs pos="0">
                <a:schemeClr val="bg1"/>
              </a:gs>
              <a:gs pos="0">
                <a:schemeClr val="bg1">
                  <a:alpha val="0"/>
                </a:schemeClr>
              </a:gs>
              <a:gs pos="59000">
                <a:schemeClr val="bg1"/>
              </a:gs>
            </a:gsLst>
            <a:lin ang="16200000" scaled="0"/>
            <a:tileRect/>
          </a:gradFill>
          <a:ln w="3175" cap="flat" cmpd="sng" algn="ctr">
            <a:no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de-DE" sz="2000" b="1" dirty="0" smtClean="0">
              <a:solidFill>
                <a:schemeClr val="tx1"/>
              </a:solidFill>
              <a:latin typeface="Neo Sans Intel" pitchFamily="34" charset="0"/>
              <a:cs typeface="Arial" pitchFamily="34" charset="0"/>
            </a:endParaRPr>
          </a:p>
        </p:txBody>
      </p:sp>
      <p:sp>
        <p:nvSpPr>
          <p:cNvPr id="60" name="Rectangle 59"/>
          <p:cNvSpPr/>
          <p:nvPr/>
        </p:nvSpPr>
        <p:spPr>
          <a:xfrm rot="18212390">
            <a:off x="474222" y="2571922"/>
            <a:ext cx="2881452" cy="2207551"/>
          </a:xfrm>
          <a:prstGeom prst="rect">
            <a:avLst/>
          </a:prstGeom>
          <a:gradFill flip="none" rotWithShape="1">
            <a:gsLst>
              <a:gs pos="0">
                <a:schemeClr val="bg1"/>
              </a:gs>
              <a:gs pos="0">
                <a:schemeClr val="bg1">
                  <a:alpha val="0"/>
                </a:schemeClr>
              </a:gs>
              <a:gs pos="59000">
                <a:schemeClr val="bg1"/>
              </a:gs>
            </a:gsLst>
            <a:lin ang="16200000" scaled="0"/>
            <a:tileRect/>
          </a:gradFill>
          <a:ln w="3175" cap="flat" cmpd="sng" algn="ctr">
            <a:no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de-DE" sz="2000" b="1" dirty="0" smtClean="0">
              <a:solidFill>
                <a:schemeClr val="tx1"/>
              </a:solidFill>
              <a:latin typeface="Neo Sans Intel" pitchFamily="34" charset="0"/>
              <a:cs typeface="Arial" pitchFamily="34" charset="0"/>
            </a:endParaRPr>
          </a:p>
        </p:txBody>
      </p:sp>
      <p:sp>
        <p:nvSpPr>
          <p:cNvPr id="5" name="Slide Number Placeholder 4"/>
          <p:cNvSpPr>
            <a:spLocks noGrp="1"/>
          </p:cNvSpPr>
          <p:nvPr>
            <p:ph type="sldNum" sz="quarter" idx="10"/>
          </p:nvPr>
        </p:nvSpPr>
        <p:spPr/>
        <p:txBody>
          <a:bodyPr/>
          <a:lstStyle/>
          <a:p>
            <a:fld id="{152014F4-1B9C-487C-9C92-261A63D4DBD6}" type="slidenum">
              <a:rPr lang="en-US" smtClean="0"/>
              <a:pPr/>
              <a:t>32</a:t>
            </a:fld>
            <a:endParaRPr lang="en-US" dirty="0"/>
          </a:p>
        </p:txBody>
      </p:sp>
      <p:sp>
        <p:nvSpPr>
          <p:cNvPr id="2" name="Title 1"/>
          <p:cNvSpPr>
            <a:spLocks noGrp="1"/>
          </p:cNvSpPr>
          <p:nvPr>
            <p:ph type="title"/>
          </p:nvPr>
        </p:nvSpPr>
        <p:spPr/>
        <p:txBody>
          <a:bodyPr/>
          <a:lstStyle/>
          <a:p>
            <a:r>
              <a:rPr lang="de-DE" smtClean="0"/>
              <a:t>Deploy: Package and Build</a:t>
            </a:r>
            <a:endParaRPr lang="de-DE" dirty="0"/>
          </a:p>
        </p:txBody>
      </p:sp>
      <p:sp>
        <p:nvSpPr>
          <p:cNvPr id="3" name="Date Placeholder 2"/>
          <p:cNvSpPr>
            <a:spLocks noGrp="1"/>
          </p:cNvSpPr>
          <p:nvPr>
            <p:ph type="dt" sz="half" idx="2"/>
          </p:nvPr>
        </p:nvSpPr>
        <p:spPr/>
        <p:txBody>
          <a:bodyPr/>
          <a:lstStyle/>
          <a:p>
            <a:r>
              <a:rPr lang="en-US" smtClean="0"/>
              <a:t>SWPC</a:t>
            </a:r>
            <a:endParaRPr lang="en-US" dirty="0"/>
          </a:p>
        </p:txBody>
      </p:sp>
      <p:sp>
        <p:nvSpPr>
          <p:cNvPr id="4" name="Footer Placeholder 3"/>
          <p:cNvSpPr>
            <a:spLocks noGrp="1"/>
          </p:cNvSpPr>
          <p:nvPr>
            <p:ph type="ftr" sz="quarter" idx="3"/>
          </p:nvPr>
        </p:nvSpPr>
        <p:spPr/>
        <p:txBody>
          <a:bodyPr/>
          <a:lstStyle/>
          <a:p>
            <a:r>
              <a:rPr lang="en-US" smtClean="0"/>
              <a:t>COLLABORATE. INNOVATE. ENRICH</a:t>
            </a:r>
            <a:endParaRPr lang="en-US" dirty="0"/>
          </a:p>
        </p:txBody>
      </p:sp>
      <p:sp>
        <p:nvSpPr>
          <p:cNvPr id="6" name="Pentagon 5"/>
          <p:cNvSpPr/>
          <p:nvPr/>
        </p:nvSpPr>
        <p:spPr>
          <a:xfrm>
            <a:off x="203039" y="1064989"/>
            <a:ext cx="1919058" cy="312286"/>
          </a:xfrm>
          <a:prstGeom prst="homePlate">
            <a:avLst/>
          </a:prstGeom>
          <a:ln>
            <a:solidFill>
              <a:schemeClr val="accent3"/>
            </a:solidFill>
            <a:headEnd type="none" w="sm" len="sm"/>
            <a:tailEnd type="none" w="sm" len="sm"/>
          </a:ln>
          <a:effectLst>
            <a:glow rad="63500">
              <a:schemeClr val="accent5">
                <a:satMod val="175000"/>
                <a:alpha val="40000"/>
              </a:schemeClr>
            </a:glow>
            <a:outerShdw blurRad="63500" sx="102000" sy="102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b="1" dirty="0" smtClean="0">
                <a:solidFill>
                  <a:schemeClr val="tx1"/>
                </a:solidFill>
                <a:cs typeface="Arial" pitchFamily="34" charset="0"/>
              </a:rPr>
              <a:t>Develop</a:t>
            </a:r>
          </a:p>
        </p:txBody>
      </p:sp>
      <p:sp>
        <p:nvSpPr>
          <p:cNvPr id="7" name="Chevron 6"/>
          <p:cNvSpPr/>
          <p:nvPr/>
        </p:nvSpPr>
        <p:spPr>
          <a:xfrm>
            <a:off x="2037048" y="1064989"/>
            <a:ext cx="3717711" cy="312286"/>
          </a:xfrm>
          <a:prstGeom prst="chevron">
            <a:avLst/>
          </a:prstGeom>
          <a:ln>
            <a:solidFill>
              <a:schemeClr val="accent3"/>
            </a:solidFill>
            <a:headEnd type="none" w="sm" len="sm"/>
            <a:tailEnd type="none" w="sm" len="sm"/>
          </a:ln>
          <a:effectLst>
            <a:glow rad="63500">
              <a:schemeClr val="accent5">
                <a:satMod val="175000"/>
                <a:alpha val="40000"/>
              </a:schemeClr>
            </a:glow>
            <a:outerShdw blurRad="63500" sx="102000" sy="102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b="1" dirty="0" smtClean="0">
                <a:solidFill>
                  <a:schemeClr val="tx1"/>
                </a:solidFill>
                <a:cs typeface="Arial" pitchFamily="34" charset="0"/>
              </a:rPr>
              <a:t>Debug and Test</a:t>
            </a:r>
          </a:p>
        </p:txBody>
      </p:sp>
      <p:sp>
        <p:nvSpPr>
          <p:cNvPr id="11" name="Chevron 10"/>
          <p:cNvSpPr/>
          <p:nvPr/>
        </p:nvSpPr>
        <p:spPr>
          <a:xfrm>
            <a:off x="5672363" y="1064989"/>
            <a:ext cx="3343890" cy="312286"/>
          </a:xfrm>
          <a:prstGeom prst="chevron">
            <a:avLst/>
          </a:prstGeom>
          <a:ln>
            <a:solidFill>
              <a:schemeClr val="accent3"/>
            </a:solidFill>
            <a:headEnd type="none" w="sm" len="sm"/>
            <a:tailEnd type="none" w="sm" len="sm"/>
          </a:ln>
          <a:effectLst>
            <a:glow rad="63500">
              <a:schemeClr val="accent5">
                <a:satMod val="175000"/>
                <a:alpha val="40000"/>
              </a:schemeClr>
            </a:glow>
            <a:outerShdw blurRad="63500" sx="102000" sy="102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b="1" dirty="0" smtClean="0">
                <a:solidFill>
                  <a:schemeClr val="tx1"/>
                </a:solidFill>
                <a:cs typeface="Arial" pitchFamily="34" charset="0"/>
              </a:rPr>
              <a:t>Deploy</a:t>
            </a:r>
          </a:p>
        </p:txBody>
      </p:sp>
      <p:pic>
        <p:nvPicPr>
          <p:cNvPr id="45" name="Picture 16" descr="http://www.w3.org/html/logo/downloads/HTML5_Logo_512.pn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7182197" y="3661815"/>
            <a:ext cx="1438209" cy="1438209"/>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sp>
        <p:nvSpPr>
          <p:cNvPr id="38" name="Rounded Rectangle 37"/>
          <p:cNvSpPr/>
          <p:nvPr/>
        </p:nvSpPr>
        <p:spPr>
          <a:xfrm>
            <a:off x="2052983" y="1578704"/>
            <a:ext cx="1787233" cy="548878"/>
          </a:xfrm>
          <a:prstGeom prst="roundRect">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400" b="1" dirty="0">
                <a:solidFill>
                  <a:schemeClr val="bg1"/>
                </a:solidFill>
                <a:cs typeface="Arial" pitchFamily="34" charset="0"/>
              </a:rPr>
              <a:t>Device</a:t>
            </a:r>
          </a:p>
          <a:p>
            <a:pPr algn="ctr" eaLnBrk="0" fontAlgn="base" hangingPunct="0">
              <a:spcBef>
                <a:spcPct val="0"/>
              </a:spcBef>
              <a:spcAft>
                <a:spcPct val="0"/>
              </a:spcAft>
            </a:pPr>
            <a:r>
              <a:rPr lang="de-DE" sz="1400" b="1" dirty="0">
                <a:solidFill>
                  <a:schemeClr val="bg1"/>
                </a:solidFill>
                <a:cs typeface="Arial" pitchFamily="34" charset="0"/>
              </a:rPr>
              <a:t>Emulator</a:t>
            </a:r>
          </a:p>
        </p:txBody>
      </p:sp>
      <p:sp>
        <p:nvSpPr>
          <p:cNvPr id="39" name="Rounded Rectangle 38"/>
          <p:cNvSpPr/>
          <p:nvPr/>
        </p:nvSpPr>
        <p:spPr>
          <a:xfrm>
            <a:off x="5742742" y="1577535"/>
            <a:ext cx="3175124" cy="548878"/>
          </a:xfrm>
          <a:prstGeom prst="roundRect">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400" b="1" dirty="0" smtClean="0">
                <a:solidFill>
                  <a:schemeClr val="bg1"/>
                </a:solidFill>
                <a:cs typeface="Arial" pitchFamily="34" charset="0"/>
              </a:rPr>
              <a:t>Cloud-Based</a:t>
            </a:r>
            <a:br>
              <a:rPr lang="de-DE" sz="1400" b="1" dirty="0" smtClean="0">
                <a:solidFill>
                  <a:schemeClr val="bg1"/>
                </a:solidFill>
                <a:cs typeface="Arial" pitchFamily="34" charset="0"/>
              </a:rPr>
            </a:br>
            <a:r>
              <a:rPr lang="de-DE" sz="1400" b="1" dirty="0" smtClean="0">
                <a:solidFill>
                  <a:schemeClr val="bg1"/>
                </a:solidFill>
                <a:cs typeface="Arial" pitchFamily="34" charset="0"/>
              </a:rPr>
              <a:t>Packaging Tool</a:t>
            </a:r>
          </a:p>
        </p:txBody>
      </p:sp>
      <p:sp>
        <p:nvSpPr>
          <p:cNvPr id="41" name="Rounded Rectangle 40"/>
          <p:cNvSpPr/>
          <p:nvPr/>
        </p:nvSpPr>
        <p:spPr>
          <a:xfrm>
            <a:off x="180064" y="1578704"/>
            <a:ext cx="1787233" cy="548878"/>
          </a:xfrm>
          <a:prstGeom prst="roundRect">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400" b="1" dirty="0" smtClean="0">
                <a:solidFill>
                  <a:schemeClr val="bg1"/>
                </a:solidFill>
                <a:cs typeface="Arial" pitchFamily="34" charset="0"/>
              </a:rPr>
              <a:t>HTML5 Editor</a:t>
            </a:r>
          </a:p>
        </p:txBody>
      </p:sp>
      <p:sp>
        <p:nvSpPr>
          <p:cNvPr id="42" name="Rounded Rectangle 41"/>
          <p:cNvSpPr/>
          <p:nvPr/>
        </p:nvSpPr>
        <p:spPr>
          <a:xfrm>
            <a:off x="2052981" y="2192977"/>
            <a:ext cx="1787233" cy="548878"/>
          </a:xfrm>
          <a:prstGeom prst="roundRect">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400" b="1" dirty="0" smtClean="0">
                <a:solidFill>
                  <a:schemeClr val="bg1"/>
                </a:solidFill>
                <a:cs typeface="Arial" pitchFamily="34" charset="0"/>
              </a:rPr>
              <a:t>On-Device</a:t>
            </a:r>
          </a:p>
          <a:p>
            <a:pPr algn="ctr" eaLnBrk="0" fontAlgn="base" hangingPunct="0">
              <a:spcBef>
                <a:spcPct val="0"/>
              </a:spcBef>
              <a:spcAft>
                <a:spcPct val="0"/>
              </a:spcAft>
            </a:pPr>
            <a:r>
              <a:rPr lang="de-DE" sz="1400" b="1" dirty="0" smtClean="0">
                <a:solidFill>
                  <a:schemeClr val="bg1"/>
                </a:solidFill>
                <a:cs typeface="Arial" pitchFamily="34" charset="0"/>
              </a:rPr>
              <a:t>App Tester</a:t>
            </a:r>
          </a:p>
        </p:txBody>
      </p:sp>
      <p:sp>
        <p:nvSpPr>
          <p:cNvPr id="51" name="Rounded Rectangle 50"/>
          <p:cNvSpPr/>
          <p:nvPr/>
        </p:nvSpPr>
        <p:spPr>
          <a:xfrm>
            <a:off x="3898882" y="1591550"/>
            <a:ext cx="1787233" cy="548878"/>
          </a:xfrm>
          <a:prstGeom prst="roundRect">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400" b="1" dirty="0" smtClean="0">
                <a:solidFill>
                  <a:schemeClr val="bg1"/>
                </a:solidFill>
                <a:cs typeface="Arial" pitchFamily="34" charset="0"/>
              </a:rPr>
              <a:t>JS Debugger</a:t>
            </a:r>
          </a:p>
        </p:txBody>
      </p:sp>
      <p:sp>
        <p:nvSpPr>
          <p:cNvPr id="58" name="Rounded Rectangle 57"/>
          <p:cNvSpPr/>
          <p:nvPr/>
        </p:nvSpPr>
        <p:spPr>
          <a:xfrm>
            <a:off x="5742740" y="2191809"/>
            <a:ext cx="1787233" cy="548878"/>
          </a:xfrm>
          <a:prstGeom prst="roundRect">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400" b="1" dirty="0" smtClean="0">
                <a:solidFill>
                  <a:schemeClr val="bg1"/>
                </a:solidFill>
                <a:cs typeface="Arial" pitchFamily="34" charset="0"/>
              </a:rPr>
              <a:t>Cordova Build</a:t>
            </a:r>
          </a:p>
          <a:p>
            <a:pPr algn="ctr" eaLnBrk="0" fontAlgn="base" hangingPunct="0">
              <a:spcBef>
                <a:spcPct val="0"/>
              </a:spcBef>
              <a:spcAft>
                <a:spcPct val="0"/>
              </a:spcAft>
            </a:pPr>
            <a:r>
              <a:rPr lang="de-DE" sz="1100" dirty="0" smtClean="0">
                <a:solidFill>
                  <a:schemeClr val="bg1"/>
                </a:solidFill>
                <a:cs typeface="Arial" pitchFamily="34" charset="0"/>
              </a:rPr>
              <a:t>“Hybrid Apps“</a:t>
            </a:r>
          </a:p>
        </p:txBody>
      </p:sp>
      <p:sp>
        <p:nvSpPr>
          <p:cNvPr id="61" name="Rounded Rectangle 60"/>
          <p:cNvSpPr/>
          <p:nvPr/>
        </p:nvSpPr>
        <p:spPr>
          <a:xfrm>
            <a:off x="5745130" y="2813556"/>
            <a:ext cx="1787233" cy="548878"/>
          </a:xfrm>
          <a:prstGeom prst="roundRect">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400" b="1" dirty="0" smtClean="0">
                <a:solidFill>
                  <a:schemeClr val="bg1"/>
                </a:solidFill>
                <a:cs typeface="Arial" pitchFamily="34" charset="0"/>
              </a:rPr>
              <a:t>HTML5 Build</a:t>
            </a:r>
          </a:p>
          <a:p>
            <a:pPr algn="ctr" eaLnBrk="0" fontAlgn="base" hangingPunct="0">
              <a:spcBef>
                <a:spcPct val="0"/>
              </a:spcBef>
              <a:spcAft>
                <a:spcPct val="0"/>
              </a:spcAft>
            </a:pPr>
            <a:r>
              <a:rPr lang="de-DE" sz="1100" dirty="0" smtClean="0">
                <a:solidFill>
                  <a:schemeClr val="bg1"/>
                </a:solidFill>
                <a:cs typeface="Arial" pitchFamily="34" charset="0"/>
              </a:rPr>
              <a:t>“Web Apps“</a:t>
            </a:r>
          </a:p>
        </p:txBody>
      </p:sp>
      <p:sp>
        <p:nvSpPr>
          <p:cNvPr id="62" name="Rounded Rectangle 61"/>
          <p:cNvSpPr/>
          <p:nvPr/>
        </p:nvSpPr>
        <p:spPr>
          <a:xfrm>
            <a:off x="3895294" y="2194146"/>
            <a:ext cx="1787233" cy="548878"/>
          </a:xfrm>
          <a:prstGeom prst="roundRect">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400" b="1" dirty="0" smtClean="0">
                <a:solidFill>
                  <a:schemeClr val="bg1"/>
                </a:solidFill>
                <a:cs typeface="Arial" pitchFamily="34" charset="0"/>
              </a:rPr>
              <a:t>On-Device</a:t>
            </a:r>
          </a:p>
          <a:p>
            <a:pPr algn="ctr" eaLnBrk="0" fontAlgn="base" hangingPunct="0">
              <a:spcBef>
                <a:spcPct val="0"/>
              </a:spcBef>
              <a:spcAft>
                <a:spcPct val="0"/>
              </a:spcAft>
            </a:pPr>
            <a:r>
              <a:rPr lang="de-DE" sz="1400" b="1" dirty="0" smtClean="0">
                <a:solidFill>
                  <a:schemeClr val="bg1"/>
                </a:solidFill>
                <a:cs typeface="Arial" pitchFamily="34" charset="0"/>
              </a:rPr>
              <a:t>App Debugger</a:t>
            </a:r>
          </a:p>
        </p:txBody>
      </p:sp>
      <p:sp>
        <p:nvSpPr>
          <p:cNvPr id="64" name="Rounded Rectangle 63"/>
          <p:cNvSpPr/>
          <p:nvPr/>
        </p:nvSpPr>
        <p:spPr>
          <a:xfrm>
            <a:off x="180064" y="2813556"/>
            <a:ext cx="1787233" cy="548878"/>
          </a:xfrm>
          <a:prstGeom prst="roundRect">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400" b="1" dirty="0" smtClean="0">
                <a:solidFill>
                  <a:schemeClr val="bg1"/>
                </a:solidFill>
                <a:cs typeface="Arial" pitchFamily="34" charset="0"/>
              </a:rPr>
              <a:t>App Framework</a:t>
            </a:r>
          </a:p>
          <a:p>
            <a:pPr algn="ctr" eaLnBrk="0" fontAlgn="base" hangingPunct="0">
              <a:spcBef>
                <a:spcPct val="0"/>
              </a:spcBef>
              <a:spcAft>
                <a:spcPct val="0"/>
              </a:spcAft>
            </a:pPr>
            <a:r>
              <a:rPr lang="de-DE" sz="1200" dirty="0" smtClean="0">
                <a:solidFill>
                  <a:schemeClr val="bg1"/>
                </a:solidFill>
                <a:cs typeface="Arial" pitchFamily="34" charset="0"/>
              </a:rPr>
              <a:t>Optimized JS libs</a:t>
            </a:r>
          </a:p>
        </p:txBody>
      </p:sp>
      <p:sp>
        <p:nvSpPr>
          <p:cNvPr id="65" name="Rounded Rectangle 64"/>
          <p:cNvSpPr/>
          <p:nvPr/>
        </p:nvSpPr>
        <p:spPr>
          <a:xfrm>
            <a:off x="180064" y="2192977"/>
            <a:ext cx="1787233" cy="548878"/>
          </a:xfrm>
          <a:prstGeom prst="roundRect">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400" b="1" dirty="0" smtClean="0">
                <a:solidFill>
                  <a:schemeClr val="bg1"/>
                </a:solidFill>
                <a:cs typeface="Arial" pitchFamily="34" charset="0"/>
              </a:rPr>
              <a:t>App Designer</a:t>
            </a:r>
          </a:p>
          <a:p>
            <a:pPr algn="ctr" eaLnBrk="0" fontAlgn="base" hangingPunct="0">
              <a:spcBef>
                <a:spcPct val="0"/>
              </a:spcBef>
              <a:spcAft>
                <a:spcPct val="0"/>
              </a:spcAft>
            </a:pPr>
            <a:r>
              <a:rPr lang="de-DE" sz="1200" dirty="0" smtClean="0">
                <a:solidFill>
                  <a:schemeClr val="bg1"/>
                </a:solidFill>
                <a:cs typeface="Arial" pitchFamily="34" charset="0"/>
              </a:rPr>
              <a:t>UI Layout</a:t>
            </a:r>
          </a:p>
        </p:txBody>
      </p:sp>
      <p:sp>
        <p:nvSpPr>
          <p:cNvPr id="66" name="Rounded Rectangle 65"/>
          <p:cNvSpPr/>
          <p:nvPr/>
        </p:nvSpPr>
        <p:spPr>
          <a:xfrm>
            <a:off x="180064" y="3439963"/>
            <a:ext cx="1787233" cy="548878"/>
          </a:xfrm>
          <a:prstGeom prst="roundRect">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400" b="1" dirty="0" smtClean="0">
                <a:solidFill>
                  <a:schemeClr val="bg1"/>
                </a:solidFill>
                <a:cs typeface="Arial" pitchFamily="34" charset="0"/>
              </a:rPr>
              <a:t>App Game I/F</a:t>
            </a:r>
          </a:p>
          <a:p>
            <a:pPr algn="ctr" eaLnBrk="0" fontAlgn="base" hangingPunct="0">
              <a:spcBef>
                <a:spcPct val="0"/>
              </a:spcBef>
              <a:spcAft>
                <a:spcPct val="0"/>
              </a:spcAft>
            </a:pPr>
            <a:r>
              <a:rPr lang="de-DE" sz="1200" dirty="0" smtClean="0">
                <a:solidFill>
                  <a:schemeClr val="bg1"/>
                </a:solidFill>
                <a:cs typeface="Arial" pitchFamily="34" charset="0"/>
              </a:rPr>
              <a:t>Optimized Canvas</a:t>
            </a:r>
          </a:p>
        </p:txBody>
      </p:sp>
      <p:sp>
        <p:nvSpPr>
          <p:cNvPr id="67" name="Rounded Rectangle 66"/>
          <p:cNvSpPr/>
          <p:nvPr/>
        </p:nvSpPr>
        <p:spPr>
          <a:xfrm>
            <a:off x="7580154" y="2197465"/>
            <a:ext cx="1337712" cy="164597"/>
          </a:xfrm>
          <a:prstGeom prst="roundRect">
            <a:avLst>
              <a:gd name="adj" fmla="val 29889"/>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000" b="1" dirty="0" smtClean="0">
                <a:solidFill>
                  <a:schemeClr val="bg1"/>
                </a:solidFill>
                <a:cs typeface="Arial" pitchFamily="34" charset="0"/>
              </a:rPr>
              <a:t>Apple* AppStore</a:t>
            </a:r>
          </a:p>
        </p:txBody>
      </p:sp>
      <p:sp>
        <p:nvSpPr>
          <p:cNvPr id="68" name="Rounded Rectangle 67"/>
          <p:cNvSpPr/>
          <p:nvPr/>
        </p:nvSpPr>
        <p:spPr>
          <a:xfrm>
            <a:off x="7580154" y="2389915"/>
            <a:ext cx="1337712" cy="164597"/>
          </a:xfrm>
          <a:prstGeom prst="roundRect">
            <a:avLst>
              <a:gd name="adj" fmla="val 29889"/>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000" b="1" dirty="0" smtClean="0">
                <a:solidFill>
                  <a:schemeClr val="bg1"/>
                </a:solidFill>
                <a:cs typeface="Arial" pitchFamily="34" charset="0"/>
              </a:rPr>
              <a:t>Google* Play*</a:t>
            </a:r>
          </a:p>
        </p:txBody>
      </p:sp>
      <p:sp>
        <p:nvSpPr>
          <p:cNvPr id="69" name="Rounded Rectangle 68"/>
          <p:cNvSpPr/>
          <p:nvPr/>
        </p:nvSpPr>
        <p:spPr>
          <a:xfrm>
            <a:off x="7580154" y="2578427"/>
            <a:ext cx="1337712" cy="164597"/>
          </a:xfrm>
          <a:prstGeom prst="roundRect">
            <a:avLst>
              <a:gd name="adj" fmla="val 29889"/>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000" b="1" dirty="0" smtClean="0">
                <a:solidFill>
                  <a:schemeClr val="bg1"/>
                </a:solidFill>
                <a:cs typeface="Arial" pitchFamily="34" charset="0"/>
              </a:rPr>
              <a:t>Windows* Market</a:t>
            </a:r>
          </a:p>
        </p:txBody>
      </p:sp>
      <p:sp>
        <p:nvSpPr>
          <p:cNvPr id="70" name="Rounded Rectangle 69"/>
          <p:cNvSpPr/>
          <p:nvPr/>
        </p:nvSpPr>
        <p:spPr>
          <a:xfrm>
            <a:off x="7580154" y="2813556"/>
            <a:ext cx="1337712" cy="164597"/>
          </a:xfrm>
          <a:prstGeom prst="roundRect">
            <a:avLst>
              <a:gd name="adj" fmla="val 29889"/>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000" b="1" dirty="0" smtClean="0">
                <a:solidFill>
                  <a:schemeClr val="bg1"/>
                </a:solidFill>
                <a:cs typeface="Arial" pitchFamily="34" charset="0"/>
              </a:rPr>
              <a:t>Chrome* Store</a:t>
            </a:r>
          </a:p>
        </p:txBody>
      </p:sp>
      <p:sp>
        <p:nvSpPr>
          <p:cNvPr id="71" name="Rounded Rectangle 70"/>
          <p:cNvSpPr/>
          <p:nvPr/>
        </p:nvSpPr>
        <p:spPr>
          <a:xfrm>
            <a:off x="7580154" y="3006006"/>
            <a:ext cx="1337712" cy="164597"/>
          </a:xfrm>
          <a:prstGeom prst="roundRect">
            <a:avLst>
              <a:gd name="adj" fmla="val 29889"/>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000" b="1" dirty="0" smtClean="0">
                <a:solidFill>
                  <a:schemeClr val="bg1"/>
                </a:solidFill>
                <a:cs typeface="Arial" pitchFamily="34" charset="0"/>
              </a:rPr>
              <a:t>Facebook*</a:t>
            </a:r>
          </a:p>
        </p:txBody>
      </p:sp>
      <p:sp>
        <p:nvSpPr>
          <p:cNvPr id="72" name="Rounded Rectangle 71"/>
          <p:cNvSpPr/>
          <p:nvPr/>
        </p:nvSpPr>
        <p:spPr>
          <a:xfrm>
            <a:off x="7580154" y="3194518"/>
            <a:ext cx="1337712" cy="164597"/>
          </a:xfrm>
          <a:prstGeom prst="roundRect">
            <a:avLst>
              <a:gd name="adj" fmla="val 29889"/>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000" b="1" dirty="0" smtClean="0">
                <a:solidFill>
                  <a:schemeClr val="bg1"/>
                </a:solidFill>
                <a:cs typeface="Arial" pitchFamily="34" charset="0"/>
              </a:rPr>
              <a:t>Your Website</a:t>
            </a:r>
          </a:p>
        </p:txBody>
      </p:sp>
      <p:sp>
        <p:nvSpPr>
          <p:cNvPr id="73" name="Rounded Rectangle 72"/>
          <p:cNvSpPr/>
          <p:nvPr/>
        </p:nvSpPr>
        <p:spPr>
          <a:xfrm>
            <a:off x="180064" y="4065041"/>
            <a:ext cx="1787233" cy="548878"/>
          </a:xfrm>
          <a:prstGeom prst="roundRect">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400" b="1" dirty="0" smtClean="0">
                <a:solidFill>
                  <a:schemeClr val="bg1"/>
                </a:solidFill>
                <a:cs typeface="Arial" pitchFamily="34" charset="0"/>
              </a:rPr>
              <a:t>App Porter</a:t>
            </a:r>
          </a:p>
          <a:p>
            <a:pPr algn="ctr" eaLnBrk="0" fontAlgn="base" hangingPunct="0">
              <a:spcBef>
                <a:spcPct val="0"/>
              </a:spcBef>
              <a:spcAft>
                <a:spcPct val="0"/>
              </a:spcAft>
            </a:pPr>
            <a:r>
              <a:rPr lang="de-DE" sz="1200" dirty="0" smtClean="0">
                <a:solidFill>
                  <a:schemeClr val="bg1"/>
                </a:solidFill>
                <a:cs typeface="Arial" pitchFamily="34" charset="0"/>
              </a:rPr>
              <a:t>Convert iOS to HTML5</a:t>
            </a:r>
          </a:p>
        </p:txBody>
      </p:sp>
      <p:sp>
        <p:nvSpPr>
          <p:cNvPr id="36" name="Rectangle 35"/>
          <p:cNvSpPr/>
          <p:nvPr/>
        </p:nvSpPr>
        <p:spPr>
          <a:xfrm>
            <a:off x="138710" y="969834"/>
            <a:ext cx="1864089" cy="3910552"/>
          </a:xfrm>
          <a:prstGeom prst="rect">
            <a:avLst/>
          </a:prstGeom>
          <a:solidFill>
            <a:schemeClr val="bg1">
              <a:alpha val="75000"/>
            </a:schemeClr>
          </a:solidFill>
          <a:ln w="3175" cap="flat" cmpd="sng" algn="ctr">
            <a:no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de-DE" sz="2000" b="1" dirty="0" smtClean="0">
              <a:solidFill>
                <a:schemeClr val="tx1"/>
              </a:solidFill>
              <a:latin typeface="Neo Sans Intel" pitchFamily="34" charset="0"/>
              <a:cs typeface="Arial" pitchFamily="34" charset="0"/>
            </a:endParaRPr>
          </a:p>
        </p:txBody>
      </p:sp>
      <p:sp>
        <p:nvSpPr>
          <p:cNvPr id="37" name="Rectangle 36"/>
          <p:cNvSpPr/>
          <p:nvPr/>
        </p:nvSpPr>
        <p:spPr>
          <a:xfrm>
            <a:off x="1967625" y="989914"/>
            <a:ext cx="3743466" cy="1822487"/>
          </a:xfrm>
          <a:prstGeom prst="rect">
            <a:avLst/>
          </a:prstGeom>
          <a:solidFill>
            <a:schemeClr val="bg1">
              <a:alpha val="75000"/>
            </a:schemeClr>
          </a:solidFill>
          <a:ln w="3175" cap="flat" cmpd="sng" algn="ctr">
            <a:no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de-DE" sz="2000" b="1" dirty="0" smtClean="0">
              <a:solidFill>
                <a:schemeClr val="tx1"/>
              </a:solidFill>
              <a:latin typeface="Neo Sans Intel" pitchFamily="34" charset="0"/>
              <a:cs typeface="Arial" pitchFamily="34" charset="0"/>
            </a:endParaRPr>
          </a:p>
        </p:txBody>
      </p:sp>
      <p:sp>
        <p:nvSpPr>
          <p:cNvPr id="33" name="TextBox 32"/>
          <p:cNvSpPr txBox="1"/>
          <p:nvPr/>
        </p:nvSpPr>
        <p:spPr>
          <a:xfrm>
            <a:off x="502655" y="5564855"/>
            <a:ext cx="8155172" cy="518977"/>
          </a:xfrm>
          <a:prstGeom prst="round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sz="2400" dirty="0" smtClean="0"/>
              <a:t>Build cross-platform HTML5 hybrid applications.</a:t>
            </a:r>
            <a:endParaRPr lang="en-US" sz="2400" dirty="0"/>
          </a:p>
        </p:txBody>
      </p:sp>
    </p:spTree>
    <p:extLst>
      <p:ext uri="{BB962C8B-B14F-4D97-AF65-F5344CB8AC3E}">
        <p14:creationId xmlns:p14="http://schemas.microsoft.com/office/powerpoint/2010/main" val="31925521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Package and Build</a:t>
            </a:r>
            <a:endParaRPr lang="en-US" dirty="0"/>
          </a:p>
        </p:txBody>
      </p:sp>
      <p:sp>
        <p:nvSpPr>
          <p:cNvPr id="3" name="Date Placeholder 2"/>
          <p:cNvSpPr>
            <a:spLocks noGrp="1"/>
          </p:cNvSpPr>
          <p:nvPr>
            <p:ph type="dt" sz="half" idx="2"/>
          </p:nvPr>
        </p:nvSpPr>
        <p:spPr/>
        <p:txBody>
          <a:bodyPr/>
          <a:lstStyle/>
          <a:p>
            <a:r>
              <a:rPr lang="en-US" smtClean="0"/>
              <a:t>SWPC</a:t>
            </a:r>
            <a:endParaRPr lang="en-US" dirty="0"/>
          </a:p>
        </p:txBody>
      </p:sp>
      <p:sp>
        <p:nvSpPr>
          <p:cNvPr id="5" name="Footer Placeholder 4"/>
          <p:cNvSpPr>
            <a:spLocks noGrp="1"/>
          </p:cNvSpPr>
          <p:nvPr>
            <p:ph type="ftr" sz="quarter" idx="3"/>
          </p:nvPr>
        </p:nvSpPr>
        <p:spPr/>
        <p:txBody>
          <a:bodyPr/>
          <a:lstStyle/>
          <a:p>
            <a:r>
              <a:rPr lang="en-US" smtClean="0"/>
              <a:t>COLLABORATE. INNOVATE. ENRICH</a:t>
            </a:r>
            <a:endParaRPr lang="en-US" dirty="0"/>
          </a:p>
        </p:txBody>
      </p:sp>
      <p:sp>
        <p:nvSpPr>
          <p:cNvPr id="4" name="Slide Number Placeholder 3"/>
          <p:cNvSpPr>
            <a:spLocks noGrp="1"/>
          </p:cNvSpPr>
          <p:nvPr>
            <p:ph type="sldNum" sz="quarter" idx="4"/>
          </p:nvPr>
        </p:nvSpPr>
        <p:spPr>
          <a:xfrm>
            <a:off x="34645" y="6483748"/>
            <a:ext cx="422555" cy="219456"/>
          </a:xfrm>
        </p:spPr>
        <p:txBody>
          <a:bodyPr/>
          <a:lstStyle/>
          <a:p>
            <a:fld id="{D986CFEF-0258-493F-A455-47E5A37739B8}" type="slidenum">
              <a:rPr lang="en-US" smtClean="0"/>
              <a:pPr/>
              <a:t>33</a:t>
            </a:fld>
            <a:endParaRPr lang="en-US" dirty="0"/>
          </a:p>
        </p:txBody>
      </p:sp>
      <p:pic>
        <p:nvPicPr>
          <p:cNvPr id="12" name="Content Placeholder 7"/>
          <p:cNvPicPr>
            <a:picLocks noGrp="1" noChangeAspect="1"/>
          </p:cNvPicPr>
          <p:nvPr>
            <p:ph sz="quarter" idx="10"/>
          </p:nvPr>
        </p:nvPicPr>
        <p:blipFill>
          <a:blip r:embed="rId3"/>
          <a:stretch>
            <a:fillRect/>
          </a:stretch>
        </p:blipFill>
        <p:spPr>
          <a:xfrm>
            <a:off x="671204" y="971727"/>
            <a:ext cx="7801592" cy="525970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81092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Exercise: Build for a Supported Platform</a:t>
            </a:r>
            <a:endParaRPr lang="en-US" dirty="0"/>
          </a:p>
        </p:txBody>
      </p:sp>
      <p:sp>
        <p:nvSpPr>
          <p:cNvPr id="2" name="Date Placeholder 1"/>
          <p:cNvSpPr>
            <a:spLocks noGrp="1"/>
          </p:cNvSpPr>
          <p:nvPr>
            <p:ph type="dt" sz="half" idx="2"/>
          </p:nvPr>
        </p:nvSpPr>
        <p:spPr/>
        <p:txBody>
          <a:bodyPr/>
          <a:lstStyle/>
          <a:p>
            <a:r>
              <a:rPr lang="en-US" smtClean="0"/>
              <a:t>SWPC</a:t>
            </a:r>
            <a:endParaRPr lang="en-US" dirty="0"/>
          </a:p>
        </p:txBody>
      </p:sp>
      <p:sp>
        <p:nvSpPr>
          <p:cNvPr id="4" name="Footer Placeholder 3"/>
          <p:cNvSpPr>
            <a:spLocks noGrp="1"/>
          </p:cNvSpPr>
          <p:nvPr>
            <p:ph type="ftr" sz="quarter" idx="3"/>
          </p:nvPr>
        </p:nvSpPr>
        <p:spPr/>
        <p:txBody>
          <a:bodyPr/>
          <a:lstStyle/>
          <a:p>
            <a:r>
              <a:rPr lang="en-US" smtClean="0"/>
              <a:t>COLLABORATE. INNOVATE. ENRICH</a:t>
            </a:r>
            <a:endParaRPr lang="en-US" dirty="0"/>
          </a:p>
        </p:txBody>
      </p:sp>
      <p:sp>
        <p:nvSpPr>
          <p:cNvPr id="5" name="Slide Number Placeholder 4"/>
          <p:cNvSpPr>
            <a:spLocks noGrp="1"/>
          </p:cNvSpPr>
          <p:nvPr>
            <p:ph type="sldNum" sz="quarter" idx="4"/>
          </p:nvPr>
        </p:nvSpPr>
        <p:spPr>
          <a:xfrm>
            <a:off x="34645" y="6483748"/>
            <a:ext cx="422555" cy="219456"/>
          </a:xfrm>
        </p:spPr>
        <p:txBody>
          <a:bodyPr/>
          <a:lstStyle/>
          <a:p>
            <a:fld id="{9360121B-EB0E-403E-986A-EA8E36E39A60}" type="slidenum">
              <a:rPr lang="en-US" smtClean="0"/>
              <a:pPr/>
              <a:t>34</a:t>
            </a:fld>
            <a:endParaRPr lang="en-US"/>
          </a:p>
        </p:txBody>
      </p:sp>
      <p:graphicFrame>
        <p:nvGraphicFramePr>
          <p:cNvPr id="9" name="Content Placeholder 8"/>
          <p:cNvGraphicFramePr>
            <a:graphicFrameLocks noGrp="1"/>
          </p:cNvGraphicFramePr>
          <p:nvPr>
            <p:ph idx="10"/>
            <p:extLst>
              <p:ext uri="{D42A27DB-BD31-4B8C-83A1-F6EECF244321}">
                <p14:modId xmlns:p14="http://schemas.microsoft.com/office/powerpoint/2010/main" val="3154660078"/>
              </p:ext>
            </p:extLst>
          </p:nvPr>
        </p:nvGraphicFramePr>
        <p:xfrm>
          <a:off x="457200" y="964248"/>
          <a:ext cx="8229600" cy="3545840"/>
        </p:xfrm>
        <a:graphic>
          <a:graphicData uri="http://schemas.openxmlformats.org/drawingml/2006/table">
            <a:tbl>
              <a:tblPr firstRow="1" firstCol="1" bandRow="1">
                <a:tableStyleId>{5C22544A-7EE6-4342-B048-85BDC9FD1C3A}</a:tableStyleId>
              </a:tblPr>
              <a:tblGrid>
                <a:gridCol w="2057400"/>
                <a:gridCol w="2057400"/>
                <a:gridCol w="2057400"/>
                <a:gridCol w="2057400"/>
              </a:tblGrid>
              <a:tr h="370840">
                <a:tc>
                  <a:txBody>
                    <a:bodyPr/>
                    <a:lstStyle/>
                    <a:p>
                      <a:pPr algn="l"/>
                      <a:endParaRPr lang="en-US" sz="1600" b="0" dirty="0"/>
                    </a:p>
                  </a:txBody>
                  <a:tcPr anchor="ctr">
                    <a:solidFill>
                      <a:schemeClr val="bg1"/>
                    </a:solidFill>
                  </a:tcPr>
                </a:tc>
                <a:tc>
                  <a:txBody>
                    <a:bodyPr/>
                    <a:lstStyle/>
                    <a:p>
                      <a:pPr algn="ctr"/>
                      <a:r>
                        <a:rPr lang="en-US" sz="1600" b="0" dirty="0" smtClean="0"/>
                        <a:t>Intel</a:t>
                      </a:r>
                      <a:r>
                        <a:rPr lang="en-US" sz="1600" b="0" baseline="30000" dirty="0" smtClean="0"/>
                        <a:t>®</a:t>
                      </a:r>
                      <a:r>
                        <a:rPr lang="en-US" sz="1600" b="0" dirty="0" smtClean="0"/>
                        <a:t> XDK</a:t>
                      </a:r>
                      <a:r>
                        <a:rPr lang="en-US" sz="1600" baseline="30000" dirty="0" smtClean="0"/>
                        <a:t>†</a:t>
                      </a:r>
                      <a:endParaRPr lang="en-US" sz="1600" b="0" dirty="0"/>
                    </a:p>
                  </a:txBody>
                  <a:tcPr anchor="ctr"/>
                </a:tc>
                <a:tc>
                  <a:txBody>
                    <a:bodyPr/>
                    <a:lstStyle/>
                    <a:p>
                      <a:pPr algn="ctr"/>
                      <a:r>
                        <a:rPr lang="en-US" sz="1600" b="0" dirty="0" smtClean="0"/>
                        <a:t>Adobe* PhoneGap* Build*</a:t>
                      </a:r>
                      <a:endParaRPr lang="en-US" sz="1600" b="0" dirty="0"/>
                    </a:p>
                  </a:txBody>
                  <a:tcPr anchor="ctr"/>
                </a:tc>
                <a:tc>
                  <a:txBody>
                    <a:bodyPr/>
                    <a:lstStyle/>
                    <a:p>
                      <a:pPr algn="ctr"/>
                      <a:r>
                        <a:rPr lang="en-US" sz="1600" b="0" dirty="0" smtClean="0"/>
                        <a:t>Other Options (typical)</a:t>
                      </a:r>
                      <a:endParaRPr lang="en-US" sz="1600" b="0" dirty="0"/>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err="1" smtClean="0"/>
                        <a:t>iOS</a:t>
                      </a:r>
                      <a:r>
                        <a:rPr lang="en-US" sz="1400" b="0" smtClean="0"/>
                        <a:t>*</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solidFill>
                            <a:schemeClr val="accent1"/>
                          </a:solidFill>
                          <a:effectLst>
                            <a:outerShdw blurRad="38100" dist="38100" dir="2700000" algn="tl">
                              <a:srgbClr val="000000">
                                <a:alpha val="43137"/>
                              </a:srgbClr>
                            </a:outerShdw>
                          </a:effectLst>
                          <a:sym typeface="Symbol" panose="05050102010706020507" pitchFamily="18" charset="2"/>
                        </a:rPr>
                        <a:t></a:t>
                      </a:r>
                      <a:endParaRPr lang="en-US" b="1" dirty="0" smtClean="0">
                        <a:solidFill>
                          <a:schemeClr val="accent1"/>
                        </a:solidFill>
                        <a:effectLst>
                          <a:outerShdw blurRad="38100" dist="38100" dir="2700000" algn="tl">
                            <a:srgbClr val="000000">
                              <a:alpha val="43137"/>
                            </a:srgbClr>
                          </a:outerShdw>
                        </a:effectLs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solidFill>
                            <a:schemeClr val="accent1"/>
                          </a:solidFill>
                          <a:effectLst>
                            <a:outerShdw blurRad="38100" dist="38100" dir="2700000" algn="tl">
                              <a:srgbClr val="000000">
                                <a:alpha val="43137"/>
                              </a:srgbClr>
                            </a:outerShdw>
                          </a:effectLst>
                          <a:sym typeface="Symbol" panose="05050102010706020507" pitchFamily="18" charset="2"/>
                        </a:rPr>
                        <a:t></a:t>
                      </a:r>
                      <a:endParaRPr lang="en-US" b="1" dirty="0" smtClean="0">
                        <a:solidFill>
                          <a:schemeClr val="accent1"/>
                        </a:solidFill>
                        <a:effectLst>
                          <a:outerShdw blurRad="38100" dist="38100" dir="2700000" algn="tl">
                            <a:srgbClr val="000000">
                              <a:alpha val="43137"/>
                            </a:srgbClr>
                          </a:outerShdw>
                        </a:effectLs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solidFill>
                            <a:schemeClr val="accent1"/>
                          </a:solidFill>
                          <a:effectLst>
                            <a:outerShdw blurRad="38100" dist="38100" dir="2700000" algn="tl">
                              <a:srgbClr val="000000">
                                <a:alpha val="43137"/>
                              </a:srgbClr>
                            </a:outerShdw>
                          </a:effectLst>
                          <a:sym typeface="Symbol" panose="05050102010706020507" pitchFamily="18" charset="2"/>
                        </a:rPr>
                        <a:t></a:t>
                      </a:r>
                      <a:endParaRPr lang="en-US" b="1" dirty="0" smtClean="0">
                        <a:solidFill>
                          <a:schemeClr val="accent1"/>
                        </a:solidFill>
                        <a:effectLst>
                          <a:outerShdw blurRad="38100" dist="38100" dir="2700000" algn="tl">
                            <a:srgbClr val="000000">
                              <a:alpha val="43137"/>
                            </a:srgbClr>
                          </a:outerShdw>
                        </a:effectLst>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t>Android*</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solidFill>
                            <a:schemeClr val="accent1"/>
                          </a:solidFill>
                          <a:effectLst>
                            <a:outerShdw blurRad="38100" dist="38100" dir="2700000" algn="tl">
                              <a:srgbClr val="000000">
                                <a:alpha val="43137"/>
                              </a:srgbClr>
                            </a:outerShdw>
                          </a:effectLst>
                          <a:sym typeface="Symbol" panose="05050102010706020507" pitchFamily="18" charset="2"/>
                        </a:rPr>
                        <a:t></a:t>
                      </a:r>
                      <a:endParaRPr lang="en-US" b="1" dirty="0" smtClean="0">
                        <a:solidFill>
                          <a:schemeClr val="accent1"/>
                        </a:solidFill>
                        <a:effectLst>
                          <a:outerShdw blurRad="38100" dist="38100" dir="2700000" algn="tl">
                            <a:srgbClr val="000000">
                              <a:alpha val="43137"/>
                            </a:srgbClr>
                          </a:outerShdw>
                        </a:effectLs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solidFill>
                            <a:schemeClr val="accent1"/>
                          </a:solidFill>
                          <a:effectLst>
                            <a:outerShdw blurRad="38100" dist="38100" dir="2700000" algn="tl">
                              <a:srgbClr val="000000">
                                <a:alpha val="43137"/>
                              </a:srgbClr>
                            </a:outerShdw>
                          </a:effectLst>
                          <a:sym typeface="Symbol" panose="05050102010706020507" pitchFamily="18" charset="2"/>
                        </a:rPr>
                        <a:t></a:t>
                      </a:r>
                      <a:endParaRPr lang="en-US" b="1" dirty="0" smtClean="0">
                        <a:solidFill>
                          <a:schemeClr val="accent1"/>
                        </a:solidFill>
                        <a:effectLst>
                          <a:outerShdw blurRad="38100" dist="38100" dir="2700000" algn="tl">
                            <a:srgbClr val="000000">
                              <a:alpha val="43137"/>
                            </a:srgbClr>
                          </a:outerShdw>
                        </a:effectLs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solidFill>
                            <a:schemeClr val="accent1"/>
                          </a:solidFill>
                          <a:effectLst>
                            <a:outerShdw blurRad="38100" dist="38100" dir="2700000" algn="tl">
                              <a:srgbClr val="000000">
                                <a:alpha val="43137"/>
                              </a:srgbClr>
                            </a:outerShdw>
                          </a:effectLst>
                          <a:sym typeface="Symbol" panose="05050102010706020507" pitchFamily="18" charset="2"/>
                        </a:rPr>
                        <a:t></a:t>
                      </a:r>
                      <a:endParaRPr lang="en-US" b="1" dirty="0" smtClean="0">
                        <a:solidFill>
                          <a:schemeClr val="accent1"/>
                        </a:solidFill>
                        <a:effectLst>
                          <a:outerShdw blurRad="38100" dist="38100" dir="2700000" algn="tl">
                            <a:srgbClr val="000000">
                              <a:alpha val="43137"/>
                            </a:srgbClr>
                          </a:outerShdw>
                        </a:effectLst>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t>Windows* 8</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solidFill>
                            <a:schemeClr val="accent1"/>
                          </a:solidFill>
                          <a:effectLst>
                            <a:outerShdw blurRad="38100" dist="38100" dir="2700000" algn="tl">
                              <a:srgbClr val="000000">
                                <a:alpha val="43137"/>
                              </a:srgbClr>
                            </a:outerShdw>
                          </a:effectLst>
                          <a:sym typeface="Symbol" panose="05050102010706020507" pitchFamily="18" charset="2"/>
                        </a:rPr>
                        <a:t></a:t>
                      </a:r>
                      <a:endParaRPr lang="en-US" b="1" dirty="0" smtClean="0">
                        <a:solidFill>
                          <a:schemeClr val="accent1"/>
                        </a:solidFill>
                        <a:effectLst>
                          <a:outerShdw blurRad="38100" dist="38100" dir="2700000" algn="tl">
                            <a:srgbClr val="000000">
                              <a:alpha val="43137"/>
                            </a:srgbClr>
                          </a:outerShdw>
                        </a:effectLs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b="1" dirty="0" smtClean="0">
                        <a:solidFill>
                          <a:schemeClr val="accent1"/>
                        </a:solidFill>
                        <a:effectLst>
                          <a:outerShdw blurRad="38100" dist="38100" dir="2700000" algn="tl">
                            <a:srgbClr val="000000">
                              <a:alpha val="43137"/>
                            </a:srgbClr>
                          </a:outerShdw>
                        </a:effectLst>
                      </a:endParaRPr>
                    </a:p>
                  </a:txBody>
                  <a:tcPr anchor="ctr"/>
                </a:tc>
                <a:tc>
                  <a:txBody>
                    <a:bodyPr/>
                    <a:lstStyle/>
                    <a:p>
                      <a:pPr algn="ctr"/>
                      <a:endParaRPr lang="en-US" b="1" dirty="0">
                        <a:solidFill>
                          <a:schemeClr val="accent1"/>
                        </a:solidFill>
                        <a:effectLst>
                          <a:outerShdw blurRad="38100" dist="38100" dir="2700000" algn="tl">
                            <a:srgbClr val="000000">
                              <a:alpha val="43137"/>
                            </a:srgbClr>
                          </a:outerShdw>
                        </a:effectLst>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t>Blackberry*</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b="1" dirty="0" smtClean="0">
                        <a:solidFill>
                          <a:schemeClr val="accent1"/>
                        </a:solidFill>
                        <a:effectLst>
                          <a:outerShdw blurRad="38100" dist="38100" dir="2700000" algn="tl">
                            <a:srgbClr val="000000">
                              <a:alpha val="43137"/>
                            </a:srgbClr>
                          </a:outerShdw>
                        </a:effectLs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solidFill>
                            <a:schemeClr val="accent1"/>
                          </a:solidFill>
                          <a:effectLst>
                            <a:outerShdw blurRad="38100" dist="38100" dir="2700000" algn="tl">
                              <a:srgbClr val="000000">
                                <a:alpha val="43137"/>
                              </a:srgbClr>
                            </a:outerShdw>
                          </a:effectLst>
                          <a:sym typeface="Symbol" panose="05050102010706020507" pitchFamily="18" charset="2"/>
                        </a:rPr>
                        <a:t></a:t>
                      </a:r>
                      <a:endParaRPr lang="en-US" b="1" dirty="0" smtClean="0">
                        <a:solidFill>
                          <a:schemeClr val="accent1"/>
                        </a:solidFill>
                        <a:effectLst>
                          <a:outerShdw blurRad="38100" dist="38100" dir="2700000" algn="tl">
                            <a:srgbClr val="000000">
                              <a:alpha val="43137"/>
                            </a:srgbClr>
                          </a:outerShdw>
                        </a:effectLst>
                      </a:endParaRPr>
                    </a:p>
                  </a:txBody>
                  <a:tcPr anchor="ctr"/>
                </a:tc>
                <a:tc>
                  <a:txBody>
                    <a:bodyPr/>
                    <a:lstStyle/>
                    <a:p>
                      <a:pPr algn="ctr"/>
                      <a:endParaRPr lang="en-US" b="1" dirty="0">
                        <a:solidFill>
                          <a:schemeClr val="accent1"/>
                        </a:solidFill>
                        <a:effectLst>
                          <a:outerShdw blurRad="38100" dist="38100" dir="2700000" algn="tl">
                            <a:srgbClr val="000000">
                              <a:alpha val="43137"/>
                            </a:srgbClr>
                          </a:outerShdw>
                        </a:effectLst>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t>Tizen*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solidFill>
                            <a:schemeClr val="accent1"/>
                          </a:solidFill>
                          <a:effectLst>
                            <a:outerShdw blurRad="38100" dist="38100" dir="2700000" algn="tl">
                              <a:srgbClr val="000000">
                                <a:alpha val="43137"/>
                              </a:srgbClr>
                            </a:outerShdw>
                          </a:effectLst>
                          <a:sym typeface="Symbol" panose="05050102010706020507" pitchFamily="18" charset="2"/>
                        </a:rPr>
                        <a:t></a:t>
                      </a:r>
                      <a:endParaRPr lang="en-US" b="1" dirty="0" smtClean="0">
                        <a:solidFill>
                          <a:schemeClr val="accent1"/>
                        </a:solidFill>
                        <a:effectLst>
                          <a:outerShdw blurRad="38100" dist="38100" dir="2700000" algn="tl">
                            <a:srgbClr val="000000">
                              <a:alpha val="43137"/>
                            </a:srgbClr>
                          </a:outerShdw>
                        </a:effectLst>
                      </a:endParaRPr>
                    </a:p>
                  </a:txBody>
                  <a:tcPr anchor="ctr"/>
                </a:tc>
                <a:tc>
                  <a:txBody>
                    <a:bodyPr/>
                    <a:lstStyle/>
                    <a:p>
                      <a:pPr algn="ctr"/>
                      <a:endParaRPr lang="en-US" b="1" dirty="0">
                        <a:solidFill>
                          <a:schemeClr val="accent1"/>
                        </a:solidFill>
                        <a:effectLst>
                          <a:outerShdw blurRad="38100" dist="38100" dir="2700000" algn="tl">
                            <a:srgbClr val="000000">
                              <a:alpha val="43137"/>
                            </a:srgbClr>
                          </a:outerShdw>
                        </a:effectLst>
                      </a:endParaRPr>
                    </a:p>
                  </a:txBody>
                  <a:tcPr anchor="ctr"/>
                </a:tc>
                <a:tc>
                  <a:txBody>
                    <a:bodyPr/>
                    <a:lstStyle/>
                    <a:p>
                      <a:pPr algn="ctr"/>
                      <a:endParaRPr lang="en-US" b="1" dirty="0">
                        <a:solidFill>
                          <a:schemeClr val="accent1"/>
                        </a:solidFill>
                        <a:effectLst>
                          <a:outerShdw blurRad="38100" dist="38100" dir="2700000" algn="tl">
                            <a:srgbClr val="000000">
                              <a:alpha val="43137"/>
                            </a:srgbClr>
                          </a:outerShdw>
                        </a:effectLst>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t>FireFox* OS</a:t>
                      </a:r>
                    </a:p>
                  </a:txBody>
                  <a:tcPr anchor="ctr"/>
                </a:tc>
                <a:tc>
                  <a:txBody>
                    <a:bodyPr/>
                    <a:lstStyle/>
                    <a:p>
                      <a:pPr algn="ctr"/>
                      <a:endParaRPr lang="en-US" b="1" dirty="0">
                        <a:solidFill>
                          <a:schemeClr val="accent1"/>
                        </a:solidFill>
                        <a:effectLst>
                          <a:outerShdw blurRad="38100" dist="38100" dir="2700000" algn="tl">
                            <a:srgbClr val="000000">
                              <a:alpha val="43137"/>
                            </a:srgbClr>
                          </a:outerShdw>
                        </a:effectLst>
                      </a:endParaRPr>
                    </a:p>
                  </a:txBody>
                  <a:tcPr anchor="ctr"/>
                </a:tc>
                <a:tc>
                  <a:txBody>
                    <a:bodyPr/>
                    <a:lstStyle/>
                    <a:p>
                      <a:pPr algn="ctr"/>
                      <a:endParaRPr lang="en-US" b="1" dirty="0">
                        <a:solidFill>
                          <a:schemeClr val="accent1"/>
                        </a:solidFill>
                        <a:effectLst>
                          <a:outerShdw blurRad="38100" dist="38100" dir="2700000" algn="tl">
                            <a:srgbClr val="000000">
                              <a:alpha val="43137"/>
                            </a:srgbClr>
                          </a:outerShdw>
                        </a:effectLst>
                      </a:endParaRPr>
                    </a:p>
                  </a:txBody>
                  <a:tcPr anchor="ctr"/>
                </a:tc>
                <a:tc>
                  <a:txBody>
                    <a:bodyPr/>
                    <a:lstStyle/>
                    <a:p>
                      <a:pPr algn="ctr"/>
                      <a:endParaRPr lang="en-US" b="1" dirty="0">
                        <a:solidFill>
                          <a:schemeClr val="accent1"/>
                        </a:solidFill>
                        <a:effectLst>
                          <a:outerShdw blurRad="38100" dist="38100" dir="2700000" algn="tl">
                            <a:srgbClr val="000000">
                              <a:alpha val="43137"/>
                            </a:srgbClr>
                          </a:outerShdw>
                        </a:effectLst>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err="1" smtClean="0"/>
                        <a:t>ChromeOS</a:t>
                      </a:r>
                      <a:r>
                        <a:rPr lang="en-US" sz="1400" b="0" dirty="0" smtClean="0"/>
                        <a:t>*</a:t>
                      </a:r>
                    </a:p>
                  </a:txBody>
                  <a:tcPr anchor="ctr"/>
                </a:tc>
                <a:tc>
                  <a:txBody>
                    <a:bodyPr/>
                    <a:lstStyle/>
                    <a:p>
                      <a:pPr algn="ctr"/>
                      <a:r>
                        <a:rPr lang="en-US" b="1" dirty="0" smtClean="0">
                          <a:solidFill>
                            <a:schemeClr val="accent1"/>
                          </a:solidFill>
                          <a:effectLst>
                            <a:outerShdw blurRad="38100" dist="38100" dir="2700000" algn="tl">
                              <a:srgbClr val="000000">
                                <a:alpha val="43137"/>
                              </a:srgbClr>
                            </a:outerShdw>
                          </a:effectLst>
                          <a:sym typeface="Symbol" panose="05050102010706020507" pitchFamily="18" charset="2"/>
                        </a:rPr>
                        <a:t></a:t>
                      </a:r>
                      <a:endParaRPr lang="en-US" b="1" dirty="0">
                        <a:solidFill>
                          <a:schemeClr val="accent1"/>
                        </a:solidFill>
                        <a:effectLst>
                          <a:outerShdw blurRad="38100" dist="38100" dir="2700000" algn="tl">
                            <a:srgbClr val="000000">
                              <a:alpha val="43137"/>
                            </a:srgbClr>
                          </a:outerShdw>
                        </a:effectLst>
                      </a:endParaRPr>
                    </a:p>
                  </a:txBody>
                  <a:tcPr anchor="ctr"/>
                </a:tc>
                <a:tc>
                  <a:txBody>
                    <a:bodyPr/>
                    <a:lstStyle/>
                    <a:p>
                      <a:pPr algn="ctr"/>
                      <a:endParaRPr lang="en-US" b="1" dirty="0">
                        <a:solidFill>
                          <a:schemeClr val="accent1"/>
                        </a:solidFill>
                        <a:effectLst>
                          <a:outerShdw blurRad="38100" dist="38100" dir="2700000" algn="tl">
                            <a:srgbClr val="000000">
                              <a:alpha val="43137"/>
                            </a:srgbClr>
                          </a:outerShdw>
                        </a:effectLst>
                      </a:endParaRPr>
                    </a:p>
                  </a:txBody>
                  <a:tcPr anchor="ctr"/>
                </a:tc>
                <a:tc>
                  <a:txBody>
                    <a:bodyPr/>
                    <a:lstStyle/>
                    <a:p>
                      <a:pPr algn="ctr"/>
                      <a:endParaRPr lang="en-US" b="1" dirty="0">
                        <a:solidFill>
                          <a:schemeClr val="accent1"/>
                        </a:solidFill>
                        <a:effectLst>
                          <a:outerShdw blurRad="38100" dist="38100" dir="2700000" algn="tl">
                            <a:srgbClr val="000000">
                              <a:alpha val="43137"/>
                            </a:srgbClr>
                          </a:outerShdw>
                        </a:effectLst>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t>Web</a:t>
                      </a:r>
                      <a:r>
                        <a:rPr lang="en-US" sz="1400" b="0" baseline="0" dirty="0" smtClean="0"/>
                        <a:t> App</a:t>
                      </a:r>
                      <a:endParaRPr lang="en-US" sz="1400" b="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solidFill>
                            <a:schemeClr val="accent1"/>
                          </a:solidFill>
                          <a:effectLst>
                            <a:outerShdw blurRad="38100" dist="38100" dir="2700000" algn="tl">
                              <a:srgbClr val="000000">
                                <a:alpha val="43137"/>
                              </a:srgbClr>
                            </a:outerShdw>
                          </a:effectLst>
                          <a:sym typeface="Symbol" panose="05050102010706020507" pitchFamily="18" charset="2"/>
                        </a:rPr>
                        <a:t></a:t>
                      </a:r>
                      <a:endParaRPr lang="en-US" b="1" dirty="0" smtClean="0">
                        <a:solidFill>
                          <a:schemeClr val="accent1"/>
                        </a:solidFill>
                        <a:effectLst>
                          <a:outerShdw blurRad="38100" dist="38100" dir="2700000" algn="tl">
                            <a:srgbClr val="000000">
                              <a:alpha val="43137"/>
                            </a:srgbClr>
                          </a:outerShdw>
                        </a:effectLst>
                      </a:endParaRPr>
                    </a:p>
                  </a:txBody>
                  <a:tcPr anchor="ctr"/>
                </a:tc>
                <a:tc>
                  <a:txBody>
                    <a:bodyPr/>
                    <a:lstStyle/>
                    <a:p>
                      <a:pPr algn="ctr"/>
                      <a:endParaRPr lang="en-US" b="1" dirty="0">
                        <a:solidFill>
                          <a:schemeClr val="accent1"/>
                        </a:solidFill>
                        <a:effectLst>
                          <a:outerShdw blurRad="38100" dist="38100" dir="2700000" algn="tl">
                            <a:srgbClr val="000000">
                              <a:alpha val="43137"/>
                            </a:srgbClr>
                          </a:outerShdw>
                        </a:effectLst>
                      </a:endParaRPr>
                    </a:p>
                  </a:txBody>
                  <a:tcPr anchor="ctr"/>
                </a:tc>
                <a:tc>
                  <a:txBody>
                    <a:bodyPr/>
                    <a:lstStyle/>
                    <a:p>
                      <a:pPr algn="ctr"/>
                      <a:endParaRPr lang="en-US" b="1" dirty="0">
                        <a:solidFill>
                          <a:schemeClr val="accent1"/>
                        </a:solidFill>
                        <a:effectLst>
                          <a:outerShdw blurRad="38100" dist="38100" dir="2700000" algn="tl">
                            <a:srgbClr val="000000">
                              <a:alpha val="43137"/>
                            </a:srgbClr>
                          </a:outerShdw>
                        </a:effectLst>
                      </a:endParaRPr>
                    </a:p>
                  </a:txBody>
                  <a:tcPr anchor="ctr"/>
                </a:tc>
              </a:tr>
            </a:tbl>
          </a:graphicData>
        </a:graphic>
      </p:graphicFrame>
      <p:pic>
        <p:nvPicPr>
          <p:cNvPr id="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249998" y="4800530"/>
            <a:ext cx="6669999" cy="1600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21"/>
          <p:cNvSpPr txBox="1">
            <a:spLocks noChangeArrowheads="1"/>
          </p:cNvSpPr>
          <p:nvPr/>
        </p:nvSpPr>
        <p:spPr bwMode="auto">
          <a:xfrm>
            <a:off x="3841511" y="4572000"/>
            <a:ext cx="4845289" cy="219287"/>
          </a:xfrm>
          <a:prstGeom prst="rect">
            <a:avLst/>
          </a:prstGeom>
          <a:noFill/>
          <a:ln w="9525">
            <a:noFill/>
            <a:miter lim="800000"/>
            <a:headEnd/>
            <a:tailEnd/>
          </a:ln>
        </p:spPr>
        <p:txBody>
          <a:bodyPr wrap="none" lIns="0" tIns="0" rIns="0" bIns="0" anchor="ctr"/>
          <a:lstStyle/>
          <a:p>
            <a:pPr marL="98425" indent="-98425" algn="r">
              <a:buClr>
                <a:srgbClr val="E30034"/>
              </a:buClr>
            </a:pPr>
            <a:r>
              <a:rPr lang="en-US" sz="1200" baseline="20000" dirty="0" smtClean="0"/>
              <a:t>†</a:t>
            </a:r>
            <a:r>
              <a:rPr lang="en-US" sz="1200" dirty="0" smtClean="0"/>
              <a:t>Build support as of September, 2013</a:t>
            </a:r>
            <a:endParaRPr lang="en-US" sz="1200" dirty="0"/>
          </a:p>
        </p:txBody>
      </p:sp>
    </p:spTree>
    <p:extLst>
      <p:ext uri="{BB962C8B-B14F-4D97-AF65-F5344CB8AC3E}">
        <p14:creationId xmlns:p14="http://schemas.microsoft.com/office/powerpoint/2010/main" val="23354984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457200" y="1334279"/>
            <a:ext cx="8229600" cy="4812522"/>
          </a:xfrm>
        </p:spPr>
        <p:txBody>
          <a:bodyPr>
            <a:normAutofit/>
          </a:bodyPr>
          <a:lstStyle/>
          <a:p>
            <a:pPr lvl="0"/>
            <a:r>
              <a:rPr lang="en-US" altLang="ja-JP" dirty="0"/>
              <a:t>T</a:t>
            </a:r>
            <a:r>
              <a:rPr lang="en-US" altLang="ja-JP" dirty="0" smtClean="0"/>
              <a:t>ake </a:t>
            </a:r>
            <a:r>
              <a:rPr lang="en-US" altLang="ja-JP" dirty="0"/>
              <a:t>an existing sample app or the one that was worked on in the </a:t>
            </a:r>
            <a:r>
              <a:rPr lang="en-US" altLang="ja-JP" dirty="0" smtClean="0"/>
              <a:t>previous activity </a:t>
            </a:r>
            <a:r>
              <a:rPr lang="en-US" altLang="ja-JP" dirty="0"/>
              <a:t>through the build </a:t>
            </a:r>
            <a:r>
              <a:rPr lang="en-US" altLang="ja-JP" dirty="0" smtClean="0"/>
              <a:t>process.</a:t>
            </a:r>
            <a:endParaRPr lang="en-US" altLang="ja-JP" dirty="0"/>
          </a:p>
          <a:p>
            <a:pPr lvl="0"/>
            <a:r>
              <a:rPr lang="en-US" altLang="ja-JP" dirty="0" smtClean="0"/>
              <a:t>If </a:t>
            </a:r>
            <a:r>
              <a:rPr lang="en-US" altLang="ja-JP" dirty="0"/>
              <a:t>users have a device, install that app on the actual device and confirm that it installs and </a:t>
            </a:r>
            <a:r>
              <a:rPr lang="en-US" altLang="ja-JP" dirty="0" smtClean="0"/>
              <a:t>runs. This will be easiest with an Android device, since an iOS requires a developer ID even to perform an ad hoc install, as well as a provisioning process for the specific device.</a:t>
            </a:r>
            <a:endParaRPr lang="en-US" altLang="ja-JP" dirty="0"/>
          </a:p>
        </p:txBody>
      </p:sp>
      <p:sp>
        <p:nvSpPr>
          <p:cNvPr id="5" name="Title 4"/>
          <p:cNvSpPr>
            <a:spLocks noGrp="1"/>
          </p:cNvSpPr>
          <p:nvPr>
            <p:ph type="title"/>
          </p:nvPr>
        </p:nvSpPr>
        <p:spPr/>
        <p:txBody>
          <a:bodyPr/>
          <a:lstStyle/>
          <a:p>
            <a:r>
              <a:rPr lang="en-US" altLang="ja-JP" dirty="0" smtClean="0"/>
              <a:t>Activity #3</a:t>
            </a:r>
            <a:endParaRPr lang="en-US" dirty="0"/>
          </a:p>
        </p:txBody>
      </p:sp>
      <p:sp>
        <p:nvSpPr>
          <p:cNvPr id="3" name="Date Placeholder 2"/>
          <p:cNvSpPr>
            <a:spLocks noGrp="1"/>
          </p:cNvSpPr>
          <p:nvPr>
            <p:ph type="dt" sz="half" idx="2"/>
          </p:nvPr>
        </p:nvSpPr>
        <p:spPr/>
        <p:txBody>
          <a:bodyPr/>
          <a:lstStyle/>
          <a:p>
            <a:r>
              <a:rPr lang="en-US" smtClean="0"/>
              <a:t>SWPC</a:t>
            </a:r>
            <a:endParaRPr lang="en-US" dirty="0"/>
          </a:p>
        </p:txBody>
      </p:sp>
      <p:sp>
        <p:nvSpPr>
          <p:cNvPr id="4" name="Footer Placeholder 3"/>
          <p:cNvSpPr>
            <a:spLocks noGrp="1"/>
          </p:cNvSpPr>
          <p:nvPr>
            <p:ph type="ftr" sz="quarter" idx="3"/>
          </p:nvPr>
        </p:nvSpPr>
        <p:spPr/>
        <p:txBody>
          <a:bodyPr/>
          <a:lstStyle/>
          <a:p>
            <a:r>
              <a:rPr lang="en-US" smtClean="0"/>
              <a:t>COLLABORATE. INNOVATE. ENRICH</a:t>
            </a:r>
            <a:endParaRPr lang="en-US" dirty="0"/>
          </a:p>
        </p:txBody>
      </p:sp>
      <p:sp>
        <p:nvSpPr>
          <p:cNvPr id="2" name="Slide Number Placeholder 1"/>
          <p:cNvSpPr>
            <a:spLocks noGrp="1"/>
          </p:cNvSpPr>
          <p:nvPr>
            <p:ph type="sldNum" sz="quarter" idx="4"/>
          </p:nvPr>
        </p:nvSpPr>
        <p:spPr>
          <a:xfrm>
            <a:off x="34645" y="6483748"/>
            <a:ext cx="422555" cy="219456"/>
          </a:xfrm>
        </p:spPr>
        <p:txBody>
          <a:bodyPr/>
          <a:lstStyle/>
          <a:p>
            <a:fld id="{F10CCBB2-23CF-43DD-999B-A7E7F6652AA9}" type="slidenum">
              <a:rPr lang="en-US" smtClean="0"/>
              <a:pPr/>
              <a:t>35</a:t>
            </a:fld>
            <a:endParaRPr lang="en-US" dirty="0"/>
          </a:p>
        </p:txBody>
      </p:sp>
      <p:sp>
        <p:nvSpPr>
          <p:cNvPr id="8" name="Rectangle 7"/>
          <p:cNvSpPr/>
          <p:nvPr/>
        </p:nvSpPr>
        <p:spPr>
          <a:xfrm>
            <a:off x="2012828" y="6082727"/>
            <a:ext cx="5204563" cy="327363"/>
          </a:xfrm>
          <a:prstGeom prst="rect">
            <a:avLst/>
          </a:prstGeom>
        </p:spPr>
        <p:txBody>
          <a:bodyPr wrap="none" tIns="91440" bIns="91440" anchor="ctr">
            <a:noAutofit/>
          </a:bodyPr>
          <a:lstStyle/>
          <a:p>
            <a:pPr algn="ctr">
              <a:lnSpc>
                <a:spcPct val="80000"/>
              </a:lnSpc>
            </a:pPr>
            <a:r>
              <a:rPr lang="en-US" sz="1600" b="1" dirty="0" smtClean="0">
                <a:solidFill>
                  <a:srgbClr val="FF0000"/>
                </a:solidFill>
                <a:latin typeface="+mn-lt"/>
              </a:rPr>
              <a:t>Hidden Slide for Instructor</a:t>
            </a:r>
            <a:endParaRPr lang="en-US" sz="1600" b="1" dirty="0">
              <a:latin typeface="+mn-lt"/>
            </a:endParaRPr>
          </a:p>
        </p:txBody>
      </p:sp>
    </p:spTree>
    <p:extLst>
      <p:ext uri="{BB962C8B-B14F-4D97-AF65-F5344CB8AC3E}">
        <p14:creationId xmlns:p14="http://schemas.microsoft.com/office/powerpoint/2010/main" val="4145334409"/>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eShape-01.png"/>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1188742"/>
            <a:ext cx="9144000" cy="3815285"/>
          </a:xfrm>
          <a:prstGeom prst="rect">
            <a:avLst/>
          </a:prstGeom>
        </p:spPr>
      </p:pic>
      <p:sp>
        <p:nvSpPr>
          <p:cNvPr id="7" name="Title 6"/>
          <p:cNvSpPr>
            <a:spLocks noGrp="1"/>
          </p:cNvSpPr>
          <p:nvPr>
            <p:ph type="title"/>
          </p:nvPr>
        </p:nvSpPr>
        <p:spPr/>
        <p:txBody>
          <a:bodyPr/>
          <a:lstStyle/>
          <a:p>
            <a:r>
              <a:rPr lang="en-US" dirty="0" smtClean="0"/>
              <a:t>Intel</a:t>
            </a:r>
            <a:r>
              <a:rPr lang="en-US" baseline="30000" dirty="0" smtClean="0"/>
              <a:t>®</a:t>
            </a:r>
            <a:r>
              <a:rPr lang="en-US" dirty="0" smtClean="0"/>
              <a:t> HTML5 </a:t>
            </a:r>
            <a:br>
              <a:rPr lang="en-US" dirty="0" smtClean="0"/>
            </a:br>
            <a:r>
              <a:rPr lang="en-US" dirty="0" smtClean="0"/>
              <a:t>App Porter Tool - BETA</a:t>
            </a:r>
            <a:endParaRPr lang="en-US" dirty="0"/>
          </a:p>
        </p:txBody>
      </p:sp>
      <p:sp>
        <p:nvSpPr>
          <p:cNvPr id="8" name="Text Placeholder 7"/>
          <p:cNvSpPr>
            <a:spLocks noGrp="1"/>
          </p:cNvSpPr>
          <p:nvPr>
            <p:ph type="body" idx="1"/>
          </p:nvPr>
        </p:nvSpPr>
        <p:spPr/>
        <p:txBody>
          <a:bodyPr/>
          <a:lstStyle/>
          <a:p>
            <a:r>
              <a:rPr lang="en-US" smtClean="0"/>
              <a:t>Helping iOS* Developers </a:t>
            </a:r>
            <a:br>
              <a:rPr lang="en-US" smtClean="0"/>
            </a:br>
            <a:r>
              <a:rPr lang="en-US" smtClean="0"/>
              <a:t>Broaden Their Market Reach </a:t>
            </a:r>
            <a:br>
              <a:rPr lang="en-US" smtClean="0"/>
            </a:br>
            <a:r>
              <a:rPr lang="en-US" smtClean="0"/>
              <a:t>Through HTML5</a:t>
            </a:r>
            <a:endParaRPr lang="en-US" dirty="0"/>
          </a:p>
        </p:txBody>
      </p:sp>
      <p:sp>
        <p:nvSpPr>
          <p:cNvPr id="9" name="Slide Number Placeholder 8"/>
          <p:cNvSpPr>
            <a:spLocks noGrp="1"/>
          </p:cNvSpPr>
          <p:nvPr>
            <p:ph type="sldNum" sz="quarter" idx="4"/>
          </p:nvPr>
        </p:nvSpPr>
        <p:spPr>
          <a:xfrm>
            <a:off x="34645" y="6483748"/>
            <a:ext cx="422555" cy="219456"/>
          </a:xfrm>
        </p:spPr>
        <p:txBody>
          <a:bodyPr/>
          <a:lstStyle/>
          <a:p>
            <a:fld id="{9360121B-EB0E-403E-986A-EA8E36E39A60}" type="slidenum">
              <a:rPr lang="en-US" smtClean="0"/>
              <a:pPr/>
              <a:t>36</a:t>
            </a:fld>
            <a:endParaRPr lang="en-US"/>
          </a:p>
        </p:txBody>
      </p:sp>
      <p:sp>
        <p:nvSpPr>
          <p:cNvPr id="2" name="Date Placeholder 1"/>
          <p:cNvSpPr>
            <a:spLocks noGrp="1"/>
          </p:cNvSpPr>
          <p:nvPr>
            <p:ph type="dt" sz="half" idx="2"/>
          </p:nvPr>
        </p:nvSpPr>
        <p:spPr/>
        <p:txBody>
          <a:bodyPr/>
          <a:lstStyle/>
          <a:p>
            <a:r>
              <a:rPr lang="en-US" smtClean="0"/>
              <a:t>SWPC</a:t>
            </a:r>
            <a:endParaRPr lang="en-US"/>
          </a:p>
        </p:txBody>
      </p:sp>
      <p:sp>
        <p:nvSpPr>
          <p:cNvPr id="3" name="Footer Placeholder 2"/>
          <p:cNvSpPr>
            <a:spLocks noGrp="1"/>
          </p:cNvSpPr>
          <p:nvPr>
            <p:ph type="ftr" sz="quarter" idx="3"/>
          </p:nvPr>
        </p:nvSpPr>
        <p:spPr/>
        <p:txBody>
          <a:bodyPr/>
          <a:lstStyle/>
          <a:p>
            <a:r>
              <a:rPr lang="en-US" smtClean="0"/>
              <a:t>COLLABORATE. INNOVATE. ENRICH</a:t>
            </a:r>
            <a:endParaRPr lang="en-US"/>
          </a:p>
        </p:txBody>
      </p:sp>
    </p:spTree>
    <p:extLst>
      <p:ext uri="{BB962C8B-B14F-4D97-AF65-F5344CB8AC3E}">
        <p14:creationId xmlns:p14="http://schemas.microsoft.com/office/powerpoint/2010/main" val="28736646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nchor="ctr"/>
          <a:lstStyle/>
          <a:p>
            <a:r>
              <a:rPr lang="de-DE" dirty="0" smtClean="0"/>
              <a:t>...but you want to broaden your market reach...</a:t>
            </a:r>
          </a:p>
          <a:p>
            <a:endParaRPr lang="de-DE" dirty="0" smtClean="0"/>
          </a:p>
          <a:p>
            <a:r>
              <a:rPr lang="en-US" dirty="0" smtClean="0"/>
              <a:t>…t</a:t>
            </a:r>
            <a:r>
              <a:rPr lang="de-DE" dirty="0" smtClean="0"/>
              <a:t>ranslate your application from Objective C to HTML5</a:t>
            </a:r>
          </a:p>
        </p:txBody>
      </p:sp>
      <p:sp>
        <p:nvSpPr>
          <p:cNvPr id="5" name="Slide Number Placeholder 4"/>
          <p:cNvSpPr>
            <a:spLocks noGrp="1"/>
          </p:cNvSpPr>
          <p:nvPr>
            <p:ph type="sldNum" sz="quarter" idx="10"/>
          </p:nvPr>
        </p:nvSpPr>
        <p:spPr/>
        <p:txBody>
          <a:bodyPr/>
          <a:lstStyle/>
          <a:p>
            <a:fld id="{9360121B-EB0E-403E-986A-EA8E36E39A60}" type="slidenum">
              <a:rPr lang="en-US" smtClean="0"/>
              <a:pPr/>
              <a:t>37</a:t>
            </a:fld>
            <a:endParaRPr lang="en-US"/>
          </a:p>
        </p:txBody>
      </p:sp>
      <p:sp>
        <p:nvSpPr>
          <p:cNvPr id="2" name="Title 1"/>
          <p:cNvSpPr>
            <a:spLocks noGrp="1"/>
          </p:cNvSpPr>
          <p:nvPr>
            <p:ph type="title"/>
          </p:nvPr>
        </p:nvSpPr>
        <p:spPr/>
        <p:txBody>
          <a:bodyPr/>
          <a:lstStyle/>
          <a:p>
            <a:r>
              <a:rPr lang="de-DE" altLang="ja-JP" smtClean="0"/>
              <a:t>You Have Deployed an iOS* App...</a:t>
            </a:r>
            <a:endParaRPr lang="en-US" dirty="0"/>
          </a:p>
        </p:txBody>
      </p:sp>
      <p:sp>
        <p:nvSpPr>
          <p:cNvPr id="3" name="Date Placeholder 2"/>
          <p:cNvSpPr>
            <a:spLocks noGrp="1"/>
          </p:cNvSpPr>
          <p:nvPr>
            <p:ph type="dt" sz="half" idx="11"/>
          </p:nvPr>
        </p:nvSpPr>
        <p:spPr/>
        <p:txBody>
          <a:bodyPr/>
          <a:lstStyle/>
          <a:p>
            <a:r>
              <a:rPr lang="en-US" smtClean="0"/>
              <a:t>SWPC</a:t>
            </a:r>
            <a:endParaRPr lang="en-US" dirty="0"/>
          </a:p>
        </p:txBody>
      </p:sp>
      <p:sp>
        <p:nvSpPr>
          <p:cNvPr id="6" name="Footer Placeholder 5"/>
          <p:cNvSpPr>
            <a:spLocks noGrp="1"/>
          </p:cNvSpPr>
          <p:nvPr>
            <p:ph type="ftr" sz="quarter" idx="3"/>
          </p:nvPr>
        </p:nvSpPr>
        <p:spPr/>
        <p:txBody>
          <a:bodyPr/>
          <a:lstStyle/>
          <a:p>
            <a:r>
              <a:rPr lang="en-US" smtClean="0"/>
              <a:t>COLLABORATE. INNOVATE. ENRICH</a:t>
            </a:r>
            <a:endParaRPr lang="en-US" dirty="0"/>
          </a:p>
        </p:txBody>
      </p:sp>
      <p:grpSp>
        <p:nvGrpSpPr>
          <p:cNvPr id="28" name="Group 27"/>
          <p:cNvGrpSpPr/>
          <p:nvPr/>
        </p:nvGrpSpPr>
        <p:grpSpPr>
          <a:xfrm>
            <a:off x="565342" y="1257275"/>
            <a:ext cx="3854258" cy="4991125"/>
            <a:chOff x="565342" y="1257275"/>
            <a:chExt cx="3854258" cy="4991125"/>
          </a:xfrm>
        </p:grpSpPr>
        <p:pic>
          <p:nvPicPr>
            <p:cNvPr id="29" name="Picture 2" descr="C:\Users\udumscha\AppData\Local\Microsoft\Windows\Temporary Internet Files\Content.IE5\MIGVG1A5\MC900445013[1].jpg"/>
            <p:cNvPicPr>
              <a:picLocks noChangeAspect="1" noChangeArrowheads="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5342" y="1257275"/>
              <a:ext cx="3854258" cy="4991125"/>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grpSp>
          <p:nvGrpSpPr>
            <p:cNvPr id="30" name="Group 29"/>
            <p:cNvGrpSpPr/>
            <p:nvPr/>
          </p:nvGrpSpPr>
          <p:grpSpPr>
            <a:xfrm>
              <a:off x="685800" y="1283969"/>
              <a:ext cx="3579624" cy="4834732"/>
              <a:chOff x="725532" y="1271846"/>
              <a:chExt cx="3579624" cy="4834732"/>
            </a:xfrm>
          </p:grpSpPr>
          <p:sp>
            <p:nvSpPr>
              <p:cNvPr id="31" name="Rounded Rectangle 30"/>
              <p:cNvSpPr/>
              <p:nvPr/>
            </p:nvSpPr>
            <p:spPr>
              <a:xfrm>
                <a:off x="1647726" y="1814946"/>
                <a:ext cx="1480704" cy="883227"/>
              </a:xfrm>
              <a:prstGeom prst="roundRect">
                <a:avLst/>
              </a:prstGeom>
              <a:solidFill>
                <a:schemeClr val="bg1"/>
              </a:solidFill>
              <a:ln w="76200" cap="flat" cmpd="sng" algn="ctr">
                <a:solidFill>
                  <a:schemeClr val="accent3"/>
                </a:solidFill>
                <a:prstDash val="solid"/>
                <a:round/>
                <a:headEnd type="none" w="sm" len="sm"/>
                <a:tailEnd type="none" w="sm" len="sm"/>
              </a:ln>
              <a:effectLst>
                <a:outerShdw blurRad="50800" dist="38100" dir="18900000" algn="b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de-DE" sz="2000" dirty="0"/>
                  <a:t>Apple*</a:t>
                </a:r>
              </a:p>
              <a:p>
                <a:pPr algn="ctr"/>
                <a:r>
                  <a:rPr lang="de-DE" sz="2000" dirty="0"/>
                  <a:t>App Store</a:t>
                </a:r>
              </a:p>
            </p:txBody>
          </p:sp>
          <p:sp>
            <p:nvSpPr>
              <p:cNvPr id="32" name="Rounded Rectangle 31"/>
              <p:cNvSpPr/>
              <p:nvPr/>
            </p:nvSpPr>
            <p:spPr>
              <a:xfrm>
                <a:off x="725532" y="4569158"/>
                <a:ext cx="1480704" cy="883227"/>
              </a:xfrm>
              <a:prstGeom prst="roundRect">
                <a:avLst/>
              </a:prstGeom>
              <a:solidFill>
                <a:schemeClr val="bg1"/>
              </a:solidFill>
              <a:ln w="76200" cap="flat" cmpd="sng" algn="ctr">
                <a:solidFill>
                  <a:schemeClr val="accent3"/>
                </a:solidFill>
                <a:prstDash val="solid"/>
                <a:round/>
                <a:headEnd type="none" w="sm" len="sm"/>
                <a:tailEnd type="none" w="sm" len="sm"/>
              </a:ln>
              <a:effectLst>
                <a:outerShdw blurRad="50800" dist="38100" dir="18900000" algn="b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de-DE" sz="2000" dirty="0"/>
                  <a:t>Google*</a:t>
                </a:r>
              </a:p>
              <a:p>
                <a:pPr algn="ctr"/>
                <a:r>
                  <a:rPr lang="de-DE" sz="2000" dirty="0"/>
                  <a:t>Play*</a:t>
                </a:r>
              </a:p>
            </p:txBody>
          </p:sp>
          <p:sp>
            <p:nvSpPr>
              <p:cNvPr id="33" name="Rounded Rectangle 32"/>
              <p:cNvSpPr/>
              <p:nvPr/>
            </p:nvSpPr>
            <p:spPr>
              <a:xfrm>
                <a:off x="2494143" y="5223351"/>
                <a:ext cx="1480704" cy="883227"/>
              </a:xfrm>
              <a:prstGeom prst="roundRect">
                <a:avLst/>
              </a:prstGeom>
              <a:solidFill>
                <a:schemeClr val="bg1"/>
              </a:solidFill>
              <a:ln w="76200" cap="flat" cmpd="sng" algn="ctr">
                <a:solidFill>
                  <a:schemeClr val="accent3"/>
                </a:solidFill>
                <a:prstDash val="solid"/>
                <a:round/>
                <a:headEnd type="none" w="sm" len="sm"/>
                <a:tailEnd type="none" w="sm" len="sm"/>
              </a:ln>
              <a:effectLst>
                <a:outerShdw blurRad="50800" dist="38100" dir="18900000" algn="b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de-DE" sz="1200"/>
                  <a:t>Facebook* Store</a:t>
                </a:r>
              </a:p>
              <a:p>
                <a:pPr algn="ctr"/>
                <a:r>
                  <a:rPr lang="de-DE" sz="1200"/>
                  <a:t>Chrome* Store</a:t>
                </a:r>
              </a:p>
              <a:p>
                <a:pPr algn="ctr"/>
                <a:r>
                  <a:rPr lang="de-DE" sz="1200"/>
                  <a:t>Own Website</a:t>
                </a:r>
                <a:endParaRPr lang="de-DE" sz="1200" dirty="0"/>
              </a:p>
            </p:txBody>
          </p:sp>
          <p:sp>
            <p:nvSpPr>
              <p:cNvPr id="34" name="Rounded Rectangle 33"/>
              <p:cNvSpPr/>
              <p:nvPr/>
            </p:nvSpPr>
            <p:spPr>
              <a:xfrm>
                <a:off x="766298" y="1271846"/>
                <a:ext cx="1102234" cy="1002031"/>
              </a:xfrm>
              <a:prstGeom prst="roundRect">
                <a:avLst/>
              </a:prstGeom>
              <a:ln>
                <a:headEnd type="none" w="sm" len="sm"/>
                <a:tailEnd type="none" w="sm" len="sm"/>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2800" dirty="0" smtClean="0">
                    <a:ln w="0"/>
                    <a:solidFill>
                      <a:schemeClr val="tx1"/>
                    </a:solidFill>
                    <a:effectLst>
                      <a:outerShdw blurRad="38100" dist="19050" dir="2700000" algn="tl" rotWithShape="0">
                        <a:schemeClr val="dk1">
                          <a:alpha val="40000"/>
                        </a:schemeClr>
                      </a:outerShdw>
                    </a:effectLst>
                    <a:cs typeface="Arial" pitchFamily="34" charset="0"/>
                  </a:rPr>
                  <a:t>Your</a:t>
                </a:r>
                <a:br>
                  <a:rPr lang="de-DE" sz="2800" dirty="0" smtClean="0">
                    <a:ln w="0"/>
                    <a:solidFill>
                      <a:schemeClr val="tx1"/>
                    </a:solidFill>
                    <a:effectLst>
                      <a:outerShdw blurRad="38100" dist="19050" dir="2700000" algn="tl" rotWithShape="0">
                        <a:schemeClr val="dk1">
                          <a:alpha val="40000"/>
                        </a:schemeClr>
                      </a:outerShdw>
                    </a:effectLst>
                    <a:cs typeface="Arial" pitchFamily="34" charset="0"/>
                  </a:rPr>
                </a:br>
                <a:r>
                  <a:rPr lang="de-DE" sz="2800" dirty="0" smtClean="0">
                    <a:ln w="0"/>
                    <a:solidFill>
                      <a:schemeClr val="tx1"/>
                    </a:solidFill>
                    <a:effectLst>
                      <a:outerShdw blurRad="38100" dist="19050" dir="2700000" algn="tl" rotWithShape="0">
                        <a:schemeClr val="dk1">
                          <a:alpha val="40000"/>
                        </a:schemeClr>
                      </a:outerShdw>
                    </a:effectLst>
                    <a:cs typeface="Arial" pitchFamily="34" charset="0"/>
                  </a:rPr>
                  <a:t>App</a:t>
                </a:r>
              </a:p>
            </p:txBody>
          </p:sp>
          <p:sp>
            <p:nvSpPr>
              <p:cNvPr id="35" name="Rounded Rectangle 34"/>
              <p:cNvSpPr/>
              <p:nvPr/>
            </p:nvSpPr>
            <p:spPr>
              <a:xfrm>
                <a:off x="2824451" y="4146837"/>
                <a:ext cx="1480705" cy="883227"/>
              </a:xfrm>
              <a:prstGeom prst="roundRect">
                <a:avLst/>
              </a:prstGeom>
              <a:solidFill>
                <a:schemeClr val="bg1"/>
              </a:solidFill>
              <a:ln w="76200" cap="flat" cmpd="sng" algn="ctr">
                <a:solidFill>
                  <a:schemeClr val="accent3"/>
                </a:solidFill>
                <a:prstDash val="solid"/>
                <a:round/>
                <a:headEnd type="none" w="sm" len="sm"/>
                <a:tailEnd type="none" w="sm" len="sm"/>
              </a:ln>
              <a:effectLst>
                <a:outerShdw blurRad="50800" dist="38100" dir="18900000" algn="b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de-DE" sz="1200" dirty="0"/>
                  <a:t>Windows*</a:t>
                </a:r>
              </a:p>
              <a:p>
                <a:pPr algn="ctr"/>
                <a:r>
                  <a:rPr lang="de-DE" sz="1200" dirty="0"/>
                  <a:t>Store/Windows*</a:t>
                </a:r>
              </a:p>
              <a:p>
                <a:pPr algn="ctr"/>
                <a:r>
                  <a:rPr lang="de-DE" sz="1200" dirty="0"/>
                  <a:t>Phone Store</a:t>
                </a:r>
              </a:p>
            </p:txBody>
          </p:sp>
          <p:sp>
            <p:nvSpPr>
              <p:cNvPr id="36" name="Down Arrow 35"/>
              <p:cNvSpPr/>
              <p:nvPr/>
            </p:nvSpPr>
            <p:spPr>
              <a:xfrm>
                <a:off x="1812635" y="2819399"/>
                <a:ext cx="1145696" cy="1575956"/>
              </a:xfrm>
              <a:prstGeom prst="downArrow">
                <a:avLst>
                  <a:gd name="adj1" fmla="val 62092"/>
                  <a:gd name="adj2" fmla="val 45465"/>
                </a:avLst>
              </a:prstGeom>
              <a:gradFill flip="none" rotWithShape="1">
                <a:gsLst>
                  <a:gs pos="5000">
                    <a:schemeClr val="accent2"/>
                  </a:gs>
                  <a:gs pos="95000">
                    <a:schemeClr val="accent1"/>
                  </a:gs>
                </a:gsLst>
                <a:lin ang="16200000" scaled="0"/>
                <a:tileRect/>
              </a:gradFill>
              <a:ln w="3175" cap="flat" cmpd="sng" algn="ctr">
                <a:noFill/>
                <a:prstDash val="solid"/>
                <a:round/>
                <a:headEnd type="none" w="sm" len="sm"/>
                <a:tailEnd type="none" w="sm" len="sm"/>
              </a:ln>
              <a:effectLst>
                <a:outerShdw blurRad="50800" dist="38100" dir="18900000" algn="b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de-DE" sz="2000" b="1" smtClean="0">
                  <a:solidFill>
                    <a:schemeClr val="tx1"/>
                  </a:solidFill>
                  <a:latin typeface="Neo Sans Intel" pitchFamily="34" charset="0"/>
                  <a:cs typeface="Arial" pitchFamily="34" charset="0"/>
                </a:endParaRPr>
              </a:p>
            </p:txBody>
          </p:sp>
          <p:pic>
            <p:nvPicPr>
              <p:cNvPr id="37" name="Picture 16" descr="http://www.w3.org/html/logo/downloads/HTML5_Logo_512.pn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964000" y="3001241"/>
                <a:ext cx="848156" cy="848156"/>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grpSp>
      </p:grpSp>
    </p:spTree>
    <p:extLst>
      <p:ext uri="{BB962C8B-B14F-4D97-AF65-F5344CB8AC3E}">
        <p14:creationId xmlns:p14="http://schemas.microsoft.com/office/powerpoint/2010/main" val="2546190383"/>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360121B-EB0E-403E-986A-EA8E36E39A60}" type="slidenum">
              <a:rPr lang="en-US" smtClean="0"/>
              <a:pPr/>
              <a:t>38</a:t>
            </a:fld>
            <a:endParaRPr lang="en-US"/>
          </a:p>
        </p:txBody>
      </p:sp>
      <p:sp>
        <p:nvSpPr>
          <p:cNvPr id="92" name="Title 91"/>
          <p:cNvSpPr>
            <a:spLocks noGrp="1"/>
          </p:cNvSpPr>
          <p:nvPr>
            <p:ph type="title"/>
          </p:nvPr>
        </p:nvSpPr>
        <p:spPr/>
        <p:txBody>
          <a:bodyPr/>
          <a:lstStyle/>
          <a:p>
            <a:r>
              <a:rPr lang="en-US" smtClean="0"/>
              <a:t>iOS* to HTML5 Translation Process</a:t>
            </a:r>
            <a:endParaRPr lang="en-US" dirty="0"/>
          </a:p>
        </p:txBody>
      </p:sp>
      <p:sp>
        <p:nvSpPr>
          <p:cNvPr id="2" name="Date Placeholder 1"/>
          <p:cNvSpPr>
            <a:spLocks noGrp="1"/>
          </p:cNvSpPr>
          <p:nvPr>
            <p:ph type="dt" sz="half" idx="2"/>
          </p:nvPr>
        </p:nvSpPr>
        <p:spPr/>
        <p:txBody>
          <a:bodyPr/>
          <a:lstStyle/>
          <a:p>
            <a:r>
              <a:rPr lang="en-US" smtClean="0"/>
              <a:t>SWPC</a:t>
            </a:r>
            <a:endParaRPr lang="en-US" dirty="0"/>
          </a:p>
        </p:txBody>
      </p:sp>
      <p:sp>
        <p:nvSpPr>
          <p:cNvPr id="3" name="Footer Placeholder 2"/>
          <p:cNvSpPr>
            <a:spLocks noGrp="1"/>
          </p:cNvSpPr>
          <p:nvPr>
            <p:ph type="ftr" sz="quarter" idx="3"/>
          </p:nvPr>
        </p:nvSpPr>
        <p:spPr/>
        <p:txBody>
          <a:bodyPr/>
          <a:lstStyle/>
          <a:p>
            <a:r>
              <a:rPr lang="en-US" smtClean="0"/>
              <a:t>COLLABORATE. INNOVATE. ENRICH</a:t>
            </a:r>
            <a:endParaRPr lang="en-US" dirty="0"/>
          </a:p>
        </p:txBody>
      </p:sp>
      <p:grpSp>
        <p:nvGrpSpPr>
          <p:cNvPr id="105" name="Group 104"/>
          <p:cNvGrpSpPr>
            <a:grpSpLocks noChangeAspect="1"/>
          </p:cNvGrpSpPr>
          <p:nvPr/>
        </p:nvGrpSpPr>
        <p:grpSpPr>
          <a:xfrm>
            <a:off x="349533" y="990600"/>
            <a:ext cx="8494794" cy="5016229"/>
            <a:chOff x="735660" y="1460572"/>
            <a:chExt cx="7722540" cy="4560208"/>
          </a:xfrm>
        </p:grpSpPr>
        <p:sp>
          <p:nvSpPr>
            <p:cNvPr id="76" name="Rectangle 75"/>
            <p:cNvSpPr/>
            <p:nvPr/>
          </p:nvSpPr>
          <p:spPr>
            <a:xfrm>
              <a:off x="735660" y="1460572"/>
              <a:ext cx="7713396" cy="4560208"/>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700" dirty="0">
                <a:ln w="0"/>
                <a:solidFill>
                  <a:schemeClr val="tx1"/>
                </a:solidFill>
                <a:effectLst>
                  <a:outerShdw blurRad="38100" dist="19050" dir="2700000" algn="tl" rotWithShape="0">
                    <a:schemeClr val="dk1">
                      <a:alpha val="40000"/>
                    </a:schemeClr>
                  </a:outerShdw>
                </a:effectLst>
              </a:endParaRPr>
            </a:p>
          </p:txBody>
        </p:sp>
        <p:sp>
          <p:nvSpPr>
            <p:cNvPr id="77" name="Rectangle 76"/>
            <p:cNvSpPr/>
            <p:nvPr/>
          </p:nvSpPr>
          <p:spPr>
            <a:xfrm>
              <a:off x="914400" y="1599107"/>
              <a:ext cx="2556189" cy="4204613"/>
            </a:xfrm>
            <a:prstGeom prst="rect">
              <a:avLst/>
            </a:prstGeom>
            <a:noFill/>
            <a:ln w="19050">
              <a:noFill/>
            </a:ln>
          </p:spPr>
          <p:style>
            <a:lnRef idx="2">
              <a:schemeClr val="accent1"/>
            </a:lnRef>
            <a:fillRef idx="1">
              <a:schemeClr val="lt1"/>
            </a:fillRef>
            <a:effectRef idx="0">
              <a:schemeClr val="accent1"/>
            </a:effectRef>
            <a:fontRef idx="minor">
              <a:schemeClr val="dk1"/>
            </a:fontRef>
          </p:style>
          <p:txBody>
            <a:bodyPr rtlCol="0" anchor="t" anchorCtr="0">
              <a:normAutofit/>
            </a:bodyPr>
            <a:lstStyle/>
            <a:p>
              <a:pPr algn="ctr"/>
              <a:r>
                <a:rPr lang="en-US" sz="1600" dirty="0" smtClean="0">
                  <a:ln w="0"/>
                  <a:solidFill>
                    <a:schemeClr val="tx1"/>
                  </a:solidFill>
                  <a:effectLst>
                    <a:outerShdw blurRad="38100" dist="19050" dir="2700000" algn="tl" rotWithShape="0">
                      <a:schemeClr val="dk1">
                        <a:alpha val="40000"/>
                      </a:schemeClr>
                    </a:outerShdw>
                  </a:effectLst>
                </a:rPr>
                <a:t>Original iOS* App</a:t>
              </a:r>
              <a:endParaRPr lang="en-US" sz="1600" dirty="0">
                <a:ln w="0"/>
                <a:solidFill>
                  <a:schemeClr val="tx1"/>
                </a:solidFill>
                <a:effectLst>
                  <a:outerShdw blurRad="38100" dist="19050" dir="2700000" algn="tl" rotWithShape="0">
                    <a:schemeClr val="dk1">
                      <a:alpha val="40000"/>
                    </a:schemeClr>
                  </a:outerShdw>
                </a:effectLst>
              </a:endParaRPr>
            </a:p>
          </p:txBody>
        </p:sp>
        <p:sp>
          <p:nvSpPr>
            <p:cNvPr id="78" name="Rectangle 77"/>
            <p:cNvSpPr/>
            <p:nvPr/>
          </p:nvSpPr>
          <p:spPr>
            <a:xfrm>
              <a:off x="1189319" y="1981200"/>
              <a:ext cx="2109482" cy="1089925"/>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nchorCtr="0">
              <a:normAutofit/>
            </a:bodyPr>
            <a:lstStyle/>
            <a:p>
              <a:pPr algn="ctr"/>
              <a:r>
                <a:rPr lang="en-US" sz="1400" dirty="0" smtClean="0">
                  <a:ln w="0"/>
                  <a:solidFill>
                    <a:schemeClr val="tx1"/>
                  </a:solidFill>
                  <a:effectLst>
                    <a:outerShdw blurRad="38100" dist="19050" dir="2700000" algn="tl" rotWithShape="0">
                      <a:schemeClr val="dk1">
                        <a:alpha val="40000"/>
                      </a:schemeClr>
                    </a:outerShdw>
                  </a:effectLst>
                </a:rPr>
                <a:t>Existing app source code written in </a:t>
              </a:r>
              <a:endParaRPr lang="en-US" sz="1400" dirty="0">
                <a:ln w="0"/>
                <a:solidFill>
                  <a:schemeClr val="tx1"/>
                </a:solidFill>
                <a:effectLst>
                  <a:outerShdw blurRad="38100" dist="19050" dir="2700000" algn="tl" rotWithShape="0">
                    <a:schemeClr val="dk1">
                      <a:alpha val="40000"/>
                    </a:schemeClr>
                  </a:outerShdw>
                </a:effectLst>
              </a:endParaRPr>
            </a:p>
            <a:p>
              <a:pPr algn="ctr"/>
              <a:r>
                <a:rPr lang="en-US" sz="1400" dirty="0" smtClean="0">
                  <a:ln w="0"/>
                  <a:solidFill>
                    <a:schemeClr val="tx1"/>
                  </a:solidFill>
                  <a:effectLst>
                    <a:outerShdw blurRad="38100" dist="19050" dir="2700000" algn="tl" rotWithShape="0">
                      <a:schemeClr val="dk1">
                        <a:alpha val="40000"/>
                      </a:schemeClr>
                    </a:outerShdw>
                  </a:effectLst>
                </a:rPr>
                <a:t>Objective-C*</a:t>
              </a:r>
              <a:endParaRPr lang="en-US" sz="1400" dirty="0">
                <a:ln w="0"/>
                <a:solidFill>
                  <a:schemeClr val="tx1"/>
                </a:solidFill>
                <a:effectLst>
                  <a:outerShdw blurRad="38100" dist="19050" dir="2700000" algn="tl" rotWithShape="0">
                    <a:schemeClr val="dk1">
                      <a:alpha val="40000"/>
                    </a:schemeClr>
                  </a:outerShdw>
                </a:effectLst>
              </a:endParaRPr>
            </a:p>
          </p:txBody>
        </p:sp>
        <p:sp>
          <p:nvSpPr>
            <p:cNvPr id="79" name="Rectangle 78"/>
            <p:cNvSpPr/>
            <p:nvPr/>
          </p:nvSpPr>
          <p:spPr>
            <a:xfrm>
              <a:off x="1186168" y="3200400"/>
              <a:ext cx="2109482" cy="780267"/>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nchorCtr="0">
              <a:normAutofit/>
            </a:bodyPr>
            <a:lstStyle/>
            <a:p>
              <a:pPr algn="ctr"/>
              <a:r>
                <a:rPr lang="en-US" sz="1400" dirty="0" smtClean="0">
                  <a:ln w="0"/>
                  <a:solidFill>
                    <a:schemeClr val="tx1"/>
                  </a:solidFill>
                  <a:effectLst>
                    <a:outerShdw blurRad="38100" dist="19050" dir="2700000" algn="tl" rotWithShape="0">
                      <a:schemeClr val="dk1">
                        <a:alpha val="40000"/>
                      </a:schemeClr>
                    </a:outerShdw>
                  </a:effectLst>
                </a:rPr>
                <a:t>XIB </a:t>
              </a:r>
              <a:r>
                <a:rPr lang="en-US" sz="1400" dirty="0">
                  <a:ln w="0"/>
                  <a:solidFill>
                    <a:schemeClr val="tx1"/>
                  </a:solidFill>
                  <a:effectLst>
                    <a:outerShdw blurRad="38100" dist="19050" dir="2700000" algn="tl" rotWithShape="0">
                      <a:schemeClr val="dk1">
                        <a:alpha val="40000"/>
                      </a:schemeClr>
                    </a:outerShdw>
                  </a:effectLst>
                </a:rPr>
                <a:t>Files + </a:t>
              </a:r>
              <a:r>
                <a:rPr lang="en-US" sz="1400" dirty="0" smtClean="0">
                  <a:ln w="0"/>
                  <a:solidFill>
                    <a:schemeClr val="tx1"/>
                  </a:solidFill>
                  <a:effectLst>
                    <a:outerShdw blurRad="38100" dist="19050" dir="2700000" algn="tl" rotWithShape="0">
                      <a:schemeClr val="dk1">
                        <a:alpha val="40000"/>
                      </a:schemeClr>
                    </a:outerShdw>
                  </a:effectLst>
                </a:rPr>
                <a:t/>
              </a:r>
              <a:br>
                <a:rPr lang="en-US" sz="1400" dirty="0" smtClean="0">
                  <a:ln w="0"/>
                  <a:solidFill>
                    <a:schemeClr val="tx1"/>
                  </a:solidFill>
                  <a:effectLst>
                    <a:outerShdw blurRad="38100" dist="19050" dir="2700000" algn="tl" rotWithShape="0">
                      <a:schemeClr val="dk1">
                        <a:alpha val="40000"/>
                      </a:schemeClr>
                    </a:outerShdw>
                  </a:effectLst>
                </a:rPr>
              </a:br>
              <a:r>
                <a:rPr lang="en-US" sz="1400" dirty="0" smtClean="0">
                  <a:ln w="0"/>
                  <a:solidFill>
                    <a:schemeClr val="tx1"/>
                  </a:solidFill>
                  <a:effectLst>
                    <a:outerShdw blurRad="38100" dist="19050" dir="2700000" algn="tl" rotWithShape="0">
                      <a:schemeClr val="dk1">
                        <a:alpha val="40000"/>
                      </a:schemeClr>
                    </a:outerShdw>
                  </a:effectLst>
                </a:rPr>
                <a:t>Resource Files</a:t>
              </a:r>
              <a:endParaRPr lang="en-US" sz="1400" dirty="0">
                <a:ln w="0"/>
                <a:solidFill>
                  <a:schemeClr val="tx1"/>
                </a:solidFill>
                <a:effectLst>
                  <a:outerShdw blurRad="38100" dist="19050" dir="2700000" algn="tl" rotWithShape="0">
                    <a:schemeClr val="dk1">
                      <a:alpha val="40000"/>
                    </a:schemeClr>
                  </a:outerShdw>
                </a:effectLst>
              </a:endParaRPr>
            </a:p>
          </p:txBody>
        </p:sp>
        <p:sp>
          <p:nvSpPr>
            <p:cNvPr id="80" name="Rectangle 79"/>
            <p:cNvSpPr/>
            <p:nvPr/>
          </p:nvSpPr>
          <p:spPr>
            <a:xfrm>
              <a:off x="5538701" y="1612745"/>
              <a:ext cx="2563185" cy="4204612"/>
            </a:xfrm>
            <a:prstGeom prst="rect">
              <a:avLst/>
            </a:prstGeom>
            <a:noFill/>
            <a:ln w="19050" cap="rnd" cmpd="thickThin">
              <a:noFill/>
            </a:ln>
          </p:spPr>
          <p:style>
            <a:lnRef idx="2">
              <a:schemeClr val="accent1"/>
            </a:lnRef>
            <a:fillRef idx="1">
              <a:schemeClr val="lt1"/>
            </a:fillRef>
            <a:effectRef idx="0">
              <a:schemeClr val="accent1"/>
            </a:effectRef>
            <a:fontRef idx="minor">
              <a:schemeClr val="dk1"/>
            </a:fontRef>
          </p:style>
          <p:txBody>
            <a:bodyPr rtlCol="0" anchor="t" anchorCtr="0">
              <a:normAutofit/>
            </a:bodyPr>
            <a:lstStyle/>
            <a:p>
              <a:pPr algn="ctr"/>
              <a:r>
                <a:rPr lang="en-US" sz="1600" dirty="0" smtClean="0">
                  <a:ln w="0"/>
                  <a:solidFill>
                    <a:schemeClr val="tx1"/>
                  </a:solidFill>
                  <a:effectLst>
                    <a:outerShdw blurRad="38100" dist="19050" dir="2700000" algn="tl" rotWithShape="0">
                      <a:schemeClr val="dk1">
                        <a:alpha val="40000"/>
                      </a:schemeClr>
                    </a:outerShdw>
                  </a:effectLst>
                </a:rPr>
                <a:t>Translated HTML5 App</a:t>
              </a:r>
              <a:endParaRPr lang="en-US" sz="1600" dirty="0">
                <a:ln w="0"/>
                <a:solidFill>
                  <a:schemeClr val="tx1"/>
                </a:solidFill>
                <a:effectLst>
                  <a:outerShdw blurRad="38100" dist="19050" dir="2700000" algn="tl" rotWithShape="0">
                    <a:schemeClr val="dk1">
                      <a:alpha val="40000"/>
                    </a:schemeClr>
                  </a:outerShdw>
                </a:effectLst>
              </a:endParaRPr>
            </a:p>
          </p:txBody>
        </p:sp>
        <p:sp>
          <p:nvSpPr>
            <p:cNvPr id="81" name="Rectangle 80"/>
            <p:cNvSpPr/>
            <p:nvPr/>
          </p:nvSpPr>
          <p:spPr>
            <a:xfrm>
              <a:off x="5768702" y="1981200"/>
              <a:ext cx="2238590" cy="1089925"/>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nchorCtr="0">
              <a:normAutofit/>
            </a:bodyPr>
            <a:lstStyle/>
            <a:p>
              <a:pPr algn="ctr"/>
              <a:r>
                <a:rPr lang="en-US" sz="1400" dirty="0" smtClean="0">
                  <a:ln w="0"/>
                  <a:solidFill>
                    <a:schemeClr val="tx1"/>
                  </a:solidFill>
                  <a:effectLst>
                    <a:outerShdw blurRad="38100" dist="19050" dir="2700000" algn="tl" rotWithShape="0">
                      <a:schemeClr val="dk1">
                        <a:alpha val="40000"/>
                      </a:schemeClr>
                    </a:outerShdw>
                  </a:effectLst>
                </a:rPr>
                <a:t>New app source code written in </a:t>
              </a:r>
              <a:endParaRPr lang="en-US" sz="1400" dirty="0">
                <a:ln w="0"/>
                <a:solidFill>
                  <a:schemeClr val="tx1"/>
                </a:solidFill>
                <a:effectLst>
                  <a:outerShdw blurRad="38100" dist="19050" dir="2700000" algn="tl" rotWithShape="0">
                    <a:schemeClr val="dk1">
                      <a:alpha val="40000"/>
                    </a:schemeClr>
                  </a:outerShdw>
                </a:effectLst>
              </a:endParaRPr>
            </a:p>
            <a:p>
              <a:pPr algn="ctr"/>
              <a:r>
                <a:rPr lang="en-US" sz="1400" dirty="0" smtClean="0">
                  <a:ln w="0"/>
                  <a:solidFill>
                    <a:schemeClr val="tx1"/>
                  </a:solidFill>
                  <a:effectLst>
                    <a:outerShdw blurRad="38100" dist="19050" dir="2700000" algn="tl" rotWithShape="0">
                      <a:schemeClr val="dk1">
                        <a:alpha val="40000"/>
                      </a:schemeClr>
                    </a:outerShdw>
                  </a:effectLst>
                </a:rPr>
                <a:t>JavaScript</a:t>
              </a:r>
              <a:endParaRPr lang="en-US" sz="1400" dirty="0">
                <a:ln w="0"/>
                <a:solidFill>
                  <a:schemeClr val="tx1"/>
                </a:solidFill>
                <a:effectLst>
                  <a:outerShdw blurRad="38100" dist="19050" dir="2700000" algn="tl" rotWithShape="0">
                    <a:schemeClr val="dk1">
                      <a:alpha val="40000"/>
                    </a:schemeClr>
                  </a:outerShdw>
                </a:effectLst>
              </a:endParaRPr>
            </a:p>
          </p:txBody>
        </p:sp>
        <p:sp>
          <p:nvSpPr>
            <p:cNvPr id="82" name="Rectangle 81"/>
            <p:cNvSpPr/>
            <p:nvPr/>
          </p:nvSpPr>
          <p:spPr>
            <a:xfrm>
              <a:off x="5765551" y="3200400"/>
              <a:ext cx="2241739" cy="780267"/>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nchorCtr="0">
              <a:normAutofit/>
            </a:bodyPr>
            <a:lstStyle/>
            <a:p>
              <a:pPr algn="ctr"/>
              <a:r>
                <a:rPr lang="en-US" sz="1400" dirty="0">
                  <a:ln w="0"/>
                  <a:solidFill>
                    <a:schemeClr val="tx1"/>
                  </a:solidFill>
                  <a:effectLst>
                    <a:outerShdw blurRad="38100" dist="19050" dir="2700000" algn="tl" rotWithShape="0">
                      <a:schemeClr val="dk1">
                        <a:alpha val="40000"/>
                      </a:schemeClr>
                    </a:outerShdw>
                  </a:effectLst>
                </a:rPr>
                <a:t>HTML + CSS + </a:t>
              </a:r>
              <a:r>
                <a:rPr lang="en-US" sz="1400" dirty="0" smtClean="0">
                  <a:ln w="0"/>
                  <a:solidFill>
                    <a:schemeClr val="tx1"/>
                  </a:solidFill>
                  <a:effectLst>
                    <a:outerShdw blurRad="38100" dist="19050" dir="2700000" algn="tl" rotWithShape="0">
                      <a:schemeClr val="dk1">
                        <a:alpha val="40000"/>
                      </a:schemeClr>
                    </a:outerShdw>
                  </a:effectLst>
                </a:rPr>
                <a:t>Resource Files</a:t>
              </a:r>
              <a:endParaRPr lang="en-US" sz="1400" dirty="0">
                <a:ln w="0"/>
                <a:solidFill>
                  <a:schemeClr val="tx1"/>
                </a:solidFill>
                <a:effectLst>
                  <a:outerShdw blurRad="38100" dist="19050" dir="2700000" algn="tl" rotWithShape="0">
                    <a:schemeClr val="dk1">
                      <a:alpha val="40000"/>
                    </a:schemeClr>
                  </a:outerShdw>
                </a:effectLst>
              </a:endParaRPr>
            </a:p>
          </p:txBody>
        </p:sp>
        <p:sp>
          <p:nvSpPr>
            <p:cNvPr id="83" name="Rectangle 82"/>
            <p:cNvSpPr/>
            <p:nvPr/>
          </p:nvSpPr>
          <p:spPr>
            <a:xfrm>
              <a:off x="5768908" y="4387342"/>
              <a:ext cx="2238383" cy="512639"/>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nchorCtr="0">
              <a:noAutofit/>
            </a:bodyPr>
            <a:lstStyle/>
            <a:p>
              <a:pPr algn="ctr"/>
              <a:r>
                <a:rPr lang="en-US" sz="1400" dirty="0" smtClean="0">
                  <a:ln w="0"/>
                  <a:solidFill>
                    <a:schemeClr val="tx1"/>
                  </a:solidFill>
                  <a:effectLst>
                    <a:outerShdw blurRad="38100" dist="19050" dir="2700000" algn="tl" rotWithShape="0">
                      <a:schemeClr val="dk1">
                        <a:alpha val="40000"/>
                      </a:schemeClr>
                    </a:outerShdw>
                  </a:effectLst>
                </a:rPr>
                <a:t>Intel</a:t>
              </a:r>
              <a:r>
                <a:rPr lang="en-US" sz="1400" baseline="30000" dirty="0" smtClean="0">
                  <a:ln w="0"/>
                  <a:solidFill>
                    <a:schemeClr val="tx1"/>
                  </a:solidFill>
                  <a:effectLst>
                    <a:outerShdw blurRad="38100" dist="19050" dir="2700000" algn="tl" rotWithShape="0">
                      <a:schemeClr val="dk1">
                        <a:alpha val="40000"/>
                      </a:schemeClr>
                    </a:outerShdw>
                  </a:effectLst>
                </a:rPr>
                <a:t>®</a:t>
              </a:r>
              <a:r>
                <a:rPr lang="en-US" sz="1400" dirty="0" smtClean="0">
                  <a:ln w="0"/>
                  <a:solidFill>
                    <a:schemeClr val="tx1"/>
                  </a:solidFill>
                  <a:effectLst>
                    <a:outerShdw blurRad="38100" dist="19050" dir="2700000" algn="tl" rotWithShape="0">
                      <a:schemeClr val="dk1">
                        <a:alpha val="40000"/>
                      </a:schemeClr>
                    </a:outerShdw>
                  </a:effectLst>
                </a:rPr>
                <a:t> HTML5 </a:t>
              </a:r>
              <a:r>
                <a:rPr lang="en-US" sz="1400" dirty="0">
                  <a:ln w="0"/>
                  <a:solidFill>
                    <a:schemeClr val="tx1"/>
                  </a:solidFill>
                  <a:effectLst>
                    <a:outerShdw blurRad="38100" dist="19050" dir="2700000" algn="tl" rotWithShape="0">
                      <a:schemeClr val="dk1">
                        <a:alpha val="40000"/>
                      </a:schemeClr>
                    </a:outerShdw>
                  </a:effectLst>
                </a:rPr>
                <a:t>App </a:t>
              </a:r>
              <a:r>
                <a:rPr lang="en-US" sz="1400" dirty="0" smtClean="0">
                  <a:ln w="0"/>
                  <a:solidFill>
                    <a:schemeClr val="tx1"/>
                  </a:solidFill>
                  <a:effectLst>
                    <a:outerShdw blurRad="38100" dist="19050" dir="2700000" algn="tl" rotWithShape="0">
                      <a:schemeClr val="dk1">
                        <a:alpha val="40000"/>
                      </a:schemeClr>
                    </a:outerShdw>
                  </a:effectLst>
                </a:rPr>
                <a:t>Porter </a:t>
              </a:r>
            </a:p>
            <a:p>
              <a:pPr algn="ctr"/>
              <a:r>
                <a:rPr lang="en-US" sz="1400" dirty="0" smtClean="0">
                  <a:ln w="0"/>
                  <a:solidFill>
                    <a:schemeClr val="tx1"/>
                  </a:solidFill>
                  <a:effectLst>
                    <a:outerShdw blurRad="38100" dist="19050" dir="2700000" algn="tl" rotWithShape="0">
                      <a:schemeClr val="dk1">
                        <a:alpha val="40000"/>
                      </a:schemeClr>
                    </a:outerShdw>
                  </a:effectLst>
                </a:rPr>
                <a:t>Tool - BETA Library     </a:t>
              </a:r>
            </a:p>
          </p:txBody>
        </p:sp>
        <p:sp>
          <p:nvSpPr>
            <p:cNvPr id="84" name="Rectangle 83"/>
            <p:cNvSpPr/>
            <p:nvPr/>
          </p:nvSpPr>
          <p:spPr>
            <a:xfrm>
              <a:off x="1186168" y="4347320"/>
              <a:ext cx="2109482" cy="147109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nchorCtr="0">
              <a:normAutofit/>
            </a:bodyPr>
            <a:lstStyle/>
            <a:p>
              <a:pPr algn="ctr"/>
              <a:r>
                <a:rPr lang="en-US" sz="1400" dirty="0" smtClean="0">
                  <a:ln w="0"/>
                  <a:solidFill>
                    <a:schemeClr val="tx1"/>
                  </a:solidFill>
                  <a:effectLst>
                    <a:outerShdw blurRad="38100" dist="19050" dir="2700000" algn="tl" rotWithShape="0">
                      <a:schemeClr val="dk1">
                        <a:alpha val="40000"/>
                      </a:schemeClr>
                    </a:outerShdw>
                  </a:effectLst>
                </a:rPr>
                <a:t>iOS SDK Stack</a:t>
              </a:r>
            </a:p>
            <a:p>
              <a:pPr algn="ctr"/>
              <a:endParaRPr lang="en-US" sz="1400" dirty="0">
                <a:ln w="0"/>
                <a:solidFill>
                  <a:schemeClr val="tx1"/>
                </a:solidFill>
                <a:effectLst>
                  <a:outerShdw blurRad="38100" dist="19050" dir="2700000" algn="tl" rotWithShape="0">
                    <a:schemeClr val="dk1">
                      <a:alpha val="40000"/>
                    </a:schemeClr>
                  </a:outerShdw>
                </a:effectLst>
              </a:endParaRPr>
            </a:p>
            <a:p>
              <a:pPr algn="ctr"/>
              <a:endParaRPr lang="en-US" sz="1400" dirty="0" smtClean="0">
                <a:ln w="0"/>
                <a:solidFill>
                  <a:schemeClr val="tx1"/>
                </a:solidFill>
                <a:effectLst>
                  <a:outerShdw blurRad="38100" dist="19050" dir="2700000" algn="tl" rotWithShape="0">
                    <a:schemeClr val="dk1">
                      <a:alpha val="40000"/>
                    </a:schemeClr>
                  </a:outerShdw>
                </a:effectLst>
              </a:endParaRPr>
            </a:p>
            <a:p>
              <a:pPr algn="ctr"/>
              <a:endParaRPr lang="en-US" sz="1400" dirty="0">
                <a:ln w="0"/>
                <a:solidFill>
                  <a:schemeClr val="tx1"/>
                </a:solidFill>
                <a:effectLst>
                  <a:outerShdw blurRad="38100" dist="19050" dir="2700000" algn="tl" rotWithShape="0">
                    <a:schemeClr val="dk1">
                      <a:alpha val="40000"/>
                    </a:schemeClr>
                  </a:outerShdw>
                </a:effectLst>
              </a:endParaRPr>
            </a:p>
          </p:txBody>
        </p:sp>
        <p:sp>
          <p:nvSpPr>
            <p:cNvPr id="85" name="Rectangle 84"/>
            <p:cNvSpPr/>
            <p:nvPr/>
          </p:nvSpPr>
          <p:spPr>
            <a:xfrm>
              <a:off x="6816552" y="4973345"/>
              <a:ext cx="1190740" cy="832863"/>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nchorCtr="0">
              <a:normAutofit/>
            </a:bodyPr>
            <a:lstStyle/>
            <a:p>
              <a:pPr algn="ctr"/>
              <a:r>
                <a:rPr lang="en-US" sz="1400" dirty="0">
                  <a:ln w="0"/>
                  <a:solidFill>
                    <a:schemeClr val="tx1"/>
                  </a:solidFill>
                  <a:effectLst>
                    <a:outerShdw blurRad="38100" dist="19050" dir="2700000" algn="tl" rotWithShape="0">
                      <a:schemeClr val="dk1">
                        <a:alpha val="40000"/>
                      </a:schemeClr>
                    </a:outerShdw>
                  </a:effectLst>
                </a:rPr>
                <a:t>HTML5 </a:t>
              </a:r>
              <a:r>
                <a:rPr lang="en-US" sz="1400" dirty="0" smtClean="0">
                  <a:ln w="0"/>
                  <a:solidFill>
                    <a:schemeClr val="tx1"/>
                  </a:solidFill>
                  <a:effectLst>
                    <a:outerShdw blurRad="38100" dist="19050" dir="2700000" algn="tl" rotWithShape="0">
                      <a:schemeClr val="dk1">
                        <a:alpha val="40000"/>
                      </a:schemeClr>
                    </a:outerShdw>
                  </a:effectLst>
                </a:rPr>
                <a:t>API</a:t>
              </a:r>
            </a:p>
            <a:p>
              <a:pPr algn="ctr"/>
              <a:endParaRPr lang="en-US" sz="1400" dirty="0">
                <a:ln w="0"/>
                <a:solidFill>
                  <a:schemeClr val="tx1"/>
                </a:solidFill>
                <a:effectLst>
                  <a:outerShdw blurRad="38100" dist="19050" dir="2700000" algn="tl" rotWithShape="0">
                    <a:schemeClr val="dk1">
                      <a:alpha val="40000"/>
                    </a:schemeClr>
                  </a:outerShdw>
                </a:effectLst>
              </a:endParaRPr>
            </a:p>
            <a:p>
              <a:pPr algn="ctr"/>
              <a:endParaRPr lang="en-US" sz="1400" dirty="0" smtClean="0">
                <a:ln w="0"/>
                <a:solidFill>
                  <a:schemeClr val="tx1"/>
                </a:solidFill>
                <a:effectLst>
                  <a:outerShdw blurRad="38100" dist="19050" dir="2700000" algn="tl" rotWithShape="0">
                    <a:schemeClr val="dk1">
                      <a:alpha val="40000"/>
                    </a:schemeClr>
                  </a:outerShdw>
                </a:effectLst>
              </a:endParaRPr>
            </a:p>
            <a:p>
              <a:pPr algn="ctr"/>
              <a:endParaRPr lang="en-US" sz="1400" dirty="0">
                <a:ln w="0"/>
                <a:solidFill>
                  <a:schemeClr val="tx1"/>
                </a:solidFill>
                <a:effectLst>
                  <a:outerShdw blurRad="38100" dist="19050" dir="2700000" algn="tl" rotWithShape="0">
                    <a:schemeClr val="dk1">
                      <a:alpha val="40000"/>
                    </a:schemeClr>
                  </a:outerShdw>
                </a:effectLst>
              </a:endParaRPr>
            </a:p>
          </p:txBody>
        </p:sp>
        <p:sp>
          <p:nvSpPr>
            <p:cNvPr id="86" name="Rectangle 85"/>
            <p:cNvSpPr/>
            <p:nvPr/>
          </p:nvSpPr>
          <p:spPr>
            <a:xfrm>
              <a:off x="5772060" y="4973345"/>
              <a:ext cx="958040" cy="832863"/>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nchorCtr="0">
              <a:normAutofit/>
            </a:bodyPr>
            <a:lstStyle/>
            <a:p>
              <a:pPr algn="ctr"/>
              <a:r>
                <a:rPr lang="en-US" sz="1400" dirty="0" err="1">
                  <a:ln w="0"/>
                  <a:solidFill>
                    <a:schemeClr val="tx1"/>
                  </a:solidFill>
                  <a:effectLst>
                    <a:outerShdw blurRad="38100" dist="19050" dir="2700000" algn="tl" rotWithShape="0">
                      <a:schemeClr val="dk1">
                        <a:alpha val="40000"/>
                      </a:schemeClr>
                    </a:outerShdw>
                  </a:effectLst>
                </a:rPr>
                <a:t>jQuery</a:t>
              </a:r>
              <a:r>
                <a:rPr lang="en-US" sz="1400" dirty="0">
                  <a:ln w="0"/>
                  <a:solidFill>
                    <a:schemeClr val="tx1"/>
                  </a:solidFill>
                  <a:effectLst>
                    <a:outerShdw blurRad="38100" dist="19050" dir="2700000" algn="tl" rotWithShape="0">
                      <a:schemeClr val="dk1">
                        <a:alpha val="40000"/>
                      </a:schemeClr>
                    </a:outerShdw>
                  </a:effectLst>
                </a:rPr>
                <a:t> </a:t>
              </a:r>
              <a:r>
                <a:rPr lang="en-US" sz="1400" dirty="0" smtClean="0">
                  <a:ln w="0"/>
                  <a:solidFill>
                    <a:schemeClr val="tx1"/>
                  </a:solidFill>
                  <a:effectLst>
                    <a:outerShdw blurRad="38100" dist="19050" dir="2700000" algn="tl" rotWithShape="0">
                      <a:schemeClr val="dk1">
                        <a:alpha val="40000"/>
                      </a:schemeClr>
                    </a:outerShdw>
                  </a:effectLst>
                </a:rPr>
                <a:t>Mobile</a:t>
              </a:r>
            </a:p>
            <a:p>
              <a:pPr algn="ctr"/>
              <a:endParaRPr lang="en-US" sz="1400" dirty="0" smtClean="0">
                <a:ln w="0"/>
                <a:solidFill>
                  <a:schemeClr val="tx1"/>
                </a:solidFill>
                <a:effectLst>
                  <a:outerShdw blurRad="38100" dist="19050" dir="2700000" algn="tl" rotWithShape="0">
                    <a:schemeClr val="dk1">
                      <a:alpha val="40000"/>
                    </a:schemeClr>
                  </a:outerShdw>
                </a:effectLst>
              </a:endParaRPr>
            </a:p>
            <a:p>
              <a:pPr algn="ctr"/>
              <a:endParaRPr lang="en-US" sz="1400" dirty="0">
                <a:ln w="0"/>
                <a:solidFill>
                  <a:schemeClr val="tx1"/>
                </a:solidFill>
                <a:effectLst>
                  <a:outerShdw blurRad="38100" dist="19050" dir="2700000" algn="tl" rotWithShape="0">
                    <a:schemeClr val="dk1">
                      <a:alpha val="40000"/>
                    </a:schemeClr>
                  </a:outerShdw>
                </a:effectLst>
              </a:endParaRPr>
            </a:p>
          </p:txBody>
        </p:sp>
        <p:cxnSp>
          <p:nvCxnSpPr>
            <p:cNvPr id="87" name="Straight Connector 86"/>
            <p:cNvCxnSpPr/>
            <p:nvPr/>
          </p:nvCxnSpPr>
          <p:spPr>
            <a:xfrm>
              <a:off x="744804" y="4186392"/>
              <a:ext cx="7713396" cy="0"/>
            </a:xfrm>
            <a:prstGeom prst="line">
              <a:avLst/>
            </a:prstGeom>
            <a:ln w="28575">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3695818" y="3862914"/>
              <a:ext cx="1793081" cy="279797"/>
            </a:xfrm>
            <a:prstGeom prst="rect">
              <a:avLst/>
            </a:prstGeom>
            <a:noFill/>
          </p:spPr>
          <p:txBody>
            <a:bodyPr wrap="square" rtlCol="0">
              <a:spAutoFit/>
            </a:bodyPr>
            <a:lstStyle/>
            <a:p>
              <a:pPr algn="ctr"/>
              <a:r>
                <a:rPr lang="en-US" sz="1400" i="1" dirty="0" smtClean="0">
                  <a:ln w="0"/>
                  <a:effectLst>
                    <a:outerShdw blurRad="38100" dist="19050" dir="2700000" algn="tl" rotWithShape="0">
                      <a:schemeClr val="dk1">
                        <a:alpha val="40000"/>
                      </a:schemeClr>
                    </a:outerShdw>
                  </a:effectLst>
                  <a:cs typeface="Arial" pitchFamily="34" charset="0"/>
                </a:rPr>
                <a:t>Application Code</a:t>
              </a:r>
              <a:endParaRPr lang="en-US" sz="1400" i="1" dirty="0">
                <a:ln w="0"/>
                <a:effectLst>
                  <a:outerShdw blurRad="38100" dist="19050" dir="2700000" algn="tl" rotWithShape="0">
                    <a:schemeClr val="dk1">
                      <a:alpha val="40000"/>
                    </a:schemeClr>
                  </a:outerShdw>
                </a:effectLst>
                <a:cs typeface="Arial" pitchFamily="34" charset="0"/>
              </a:endParaRPr>
            </a:p>
          </p:txBody>
        </p:sp>
        <p:sp>
          <p:nvSpPr>
            <p:cNvPr id="89" name="TextBox 88"/>
            <p:cNvSpPr txBox="1"/>
            <p:nvPr/>
          </p:nvSpPr>
          <p:spPr>
            <a:xfrm>
              <a:off x="3472989" y="4201703"/>
              <a:ext cx="2238739" cy="279797"/>
            </a:xfrm>
            <a:prstGeom prst="rect">
              <a:avLst/>
            </a:prstGeom>
            <a:noFill/>
          </p:spPr>
          <p:txBody>
            <a:bodyPr wrap="square" rtlCol="0">
              <a:spAutoFit/>
            </a:bodyPr>
            <a:lstStyle/>
            <a:p>
              <a:pPr algn="ctr"/>
              <a:r>
                <a:rPr lang="en-US" sz="1400" i="1" dirty="0" smtClean="0">
                  <a:ln w="0"/>
                  <a:effectLst>
                    <a:outerShdw blurRad="38100" dist="19050" dir="2700000" algn="tl" rotWithShape="0">
                      <a:schemeClr val="dk1">
                        <a:alpha val="40000"/>
                      </a:schemeClr>
                    </a:outerShdw>
                  </a:effectLst>
                  <a:cs typeface="Arial" pitchFamily="34" charset="0"/>
                </a:rPr>
                <a:t>System and Library Code</a:t>
              </a:r>
              <a:endParaRPr lang="en-US" sz="1400" i="1" dirty="0">
                <a:ln w="0"/>
                <a:effectLst>
                  <a:outerShdw blurRad="38100" dist="19050" dir="2700000" algn="tl" rotWithShape="0">
                    <a:schemeClr val="dk1">
                      <a:alpha val="40000"/>
                    </a:schemeClr>
                  </a:outerShdw>
                </a:effectLst>
                <a:cs typeface="Arial" pitchFamily="34" charset="0"/>
              </a:endParaRPr>
            </a:p>
          </p:txBody>
        </p:sp>
        <p:cxnSp>
          <p:nvCxnSpPr>
            <p:cNvPr id="90" name="Straight Arrow Connector 89"/>
            <p:cNvCxnSpPr/>
            <p:nvPr/>
          </p:nvCxnSpPr>
          <p:spPr>
            <a:xfrm flipV="1">
              <a:off x="3295650" y="2526259"/>
              <a:ext cx="2495550" cy="6271"/>
            </a:xfrm>
            <a:prstGeom prst="straightConnector1">
              <a:avLst/>
            </a:prstGeom>
            <a:ln w="76200">
              <a:solidFill>
                <a:schemeClr val="accent2"/>
              </a:solidFill>
              <a:tailEnd type="stealth" w="lg" len="lg"/>
            </a:ln>
            <a:effectLst>
              <a:outerShdw blurRad="63500" sx="102000" sy="102000" algn="ctr"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cxnSp>
          <p:nvCxnSpPr>
            <p:cNvPr id="91" name="Straight Arrow Connector 90"/>
            <p:cNvCxnSpPr>
              <a:stCxn id="79" idx="3"/>
            </p:cNvCxnSpPr>
            <p:nvPr/>
          </p:nvCxnSpPr>
          <p:spPr>
            <a:xfrm>
              <a:off x="3295650" y="3590534"/>
              <a:ext cx="2469902" cy="9972"/>
            </a:xfrm>
            <a:prstGeom prst="straightConnector1">
              <a:avLst/>
            </a:prstGeom>
            <a:ln w="76200">
              <a:solidFill>
                <a:schemeClr val="accent2"/>
              </a:solidFill>
              <a:tailEnd type="stealth" w="lg" len="lg"/>
            </a:ln>
            <a:effectLst>
              <a:outerShdw blurRad="63500" sx="102000" sy="102000" algn="ctr"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65" name="TextBox 64"/>
            <p:cNvSpPr txBox="1"/>
            <p:nvPr/>
          </p:nvSpPr>
          <p:spPr>
            <a:xfrm>
              <a:off x="3429000" y="3049786"/>
              <a:ext cx="2169246" cy="419695"/>
            </a:xfrm>
            <a:prstGeom prst="rect">
              <a:avLst/>
            </a:prstGeom>
            <a:noFill/>
          </p:spPr>
          <p:txBody>
            <a:bodyPr wrap="square" rtlCol="0">
              <a:spAutoFit/>
            </a:bodyPr>
            <a:lstStyle/>
            <a:p>
              <a:pPr algn="ctr"/>
              <a:r>
                <a:rPr lang="en-US" sz="1200" dirty="0" smtClean="0">
                  <a:ln w="0"/>
                  <a:effectLst>
                    <a:outerShdw blurRad="38100" dist="19050" dir="2700000" algn="tl" rotWithShape="0">
                      <a:schemeClr val="dk1">
                        <a:alpha val="40000"/>
                      </a:schemeClr>
                    </a:outerShdw>
                  </a:effectLst>
                </a:rPr>
                <a:t>Each XIB view is translated into editable HTML and CSS</a:t>
              </a:r>
              <a:endParaRPr lang="en-US" sz="1200" dirty="0">
                <a:ln w="0"/>
                <a:effectLst>
                  <a:outerShdw blurRad="38100" dist="19050" dir="2700000" algn="tl" rotWithShape="0">
                    <a:schemeClr val="dk1">
                      <a:alpha val="40000"/>
                    </a:schemeClr>
                  </a:outerShdw>
                </a:effectLst>
              </a:endParaRPr>
            </a:p>
          </p:txBody>
        </p:sp>
        <p:sp>
          <p:nvSpPr>
            <p:cNvPr id="66" name="TextBox 65"/>
            <p:cNvSpPr txBox="1"/>
            <p:nvPr/>
          </p:nvSpPr>
          <p:spPr>
            <a:xfrm>
              <a:off x="3429000" y="1912089"/>
              <a:ext cx="2152435" cy="587574"/>
            </a:xfrm>
            <a:prstGeom prst="rect">
              <a:avLst/>
            </a:prstGeom>
            <a:noFill/>
          </p:spPr>
          <p:txBody>
            <a:bodyPr wrap="square" rtlCol="0">
              <a:spAutoFit/>
            </a:bodyPr>
            <a:lstStyle/>
            <a:p>
              <a:pPr algn="ctr"/>
              <a:r>
                <a:rPr lang="en-US" sz="1200" dirty="0" smtClean="0">
                  <a:ln w="0"/>
                  <a:effectLst>
                    <a:outerShdw blurRad="38100" dist="19050" dir="2700000" algn="tl" rotWithShape="0">
                      <a:schemeClr val="dk1">
                        <a:alpha val="40000"/>
                      </a:schemeClr>
                    </a:outerShdw>
                  </a:effectLst>
                </a:rPr>
                <a:t>Each .m and .c file is translated into an equivalent .</a:t>
              </a:r>
              <a:r>
                <a:rPr lang="en-US" sz="1200" dirty="0" err="1" smtClean="0">
                  <a:ln w="0"/>
                  <a:effectLst>
                    <a:outerShdw blurRad="38100" dist="19050" dir="2700000" algn="tl" rotWithShape="0">
                      <a:schemeClr val="dk1">
                        <a:alpha val="40000"/>
                      </a:schemeClr>
                    </a:outerShdw>
                  </a:effectLst>
                </a:rPr>
                <a:t>js</a:t>
              </a:r>
              <a:r>
                <a:rPr lang="en-US" sz="1200" dirty="0" smtClean="0">
                  <a:ln w="0"/>
                  <a:effectLst>
                    <a:outerShdw blurRad="38100" dist="19050" dir="2700000" algn="tl" rotWithShape="0">
                      <a:schemeClr val="dk1">
                        <a:alpha val="40000"/>
                      </a:schemeClr>
                    </a:outerShdw>
                  </a:effectLst>
                </a:rPr>
                <a:t> file</a:t>
              </a:r>
              <a:endParaRPr lang="en-US" sz="1200" dirty="0">
                <a:ln w="0"/>
                <a:effectLst>
                  <a:outerShdw blurRad="38100" dist="19050" dir="2700000" algn="tl" rotWithShape="0">
                    <a:schemeClr val="dk1">
                      <a:alpha val="40000"/>
                    </a:schemeClr>
                  </a:outerShdw>
                </a:effectLst>
              </a:endParaRPr>
            </a:p>
          </p:txBody>
        </p:sp>
        <p:pic>
          <p:nvPicPr>
            <p:cNvPr id="67" name="Picture 6" descr="http://www.ppcgeeks.com/wp-content/uploads/2011/03/Apple-iOS-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6392" y="5080650"/>
              <a:ext cx="838570" cy="618253"/>
            </a:xfrm>
            <a:prstGeom prst="rect">
              <a:avLst/>
            </a:prstGeom>
            <a:noFill/>
            <a:extLst>
              <a:ext uri="{909E8E84-426E-40dd-AFC4-6F175D3DCCD1}">
                <a14:hiddenFill xmlns="" xmlns:a14="http://schemas.microsoft.com/office/drawing/2010/main">
                  <a:solidFill>
                    <a:srgbClr val="FFFFFF"/>
                  </a:solidFill>
                </a14:hiddenFill>
              </a:ext>
            </a:extLst>
          </p:spPr>
        </p:pic>
        <p:cxnSp>
          <p:nvCxnSpPr>
            <p:cNvPr id="75" name="Straight Arrow Connector 74"/>
            <p:cNvCxnSpPr/>
            <p:nvPr/>
          </p:nvCxnSpPr>
          <p:spPr>
            <a:xfrm flipV="1">
              <a:off x="3295650" y="5071403"/>
              <a:ext cx="2478362" cy="11464"/>
            </a:xfrm>
            <a:prstGeom prst="straightConnector1">
              <a:avLst/>
            </a:prstGeom>
            <a:ln w="76200">
              <a:solidFill>
                <a:schemeClr val="accent2"/>
              </a:solidFill>
              <a:prstDash val="sysDot"/>
              <a:headEnd w="lg" len="med"/>
              <a:tailEnd type="stealth" w="lg" len="lg"/>
            </a:ln>
            <a:effectLst>
              <a:outerShdw blurRad="63500" sx="102000" sy="102000" algn="ctr"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cxnSp>
          <p:nvCxnSpPr>
            <p:cNvPr id="102" name="Straight Arrow Connector 101"/>
            <p:cNvCxnSpPr/>
            <p:nvPr/>
          </p:nvCxnSpPr>
          <p:spPr>
            <a:xfrm rot="5400000" flipV="1">
              <a:off x="1934730" y="4180036"/>
              <a:ext cx="548640" cy="1495"/>
            </a:xfrm>
            <a:prstGeom prst="straightConnector1">
              <a:avLst/>
            </a:prstGeom>
            <a:ln w="69850">
              <a:solidFill>
                <a:schemeClr val="accent2"/>
              </a:solidFill>
              <a:tailEnd type="stealth" w="lg" len="lg"/>
            </a:ln>
            <a:effectLst>
              <a:outerShdw blurRad="63500" sx="102000" sy="102000" algn="ctr"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cxnSp>
          <p:nvCxnSpPr>
            <p:cNvPr id="103" name="Straight Arrow Connector 102"/>
            <p:cNvCxnSpPr/>
            <p:nvPr/>
          </p:nvCxnSpPr>
          <p:spPr>
            <a:xfrm rot="5400000" flipV="1">
              <a:off x="6659130" y="4180036"/>
              <a:ext cx="548640" cy="1495"/>
            </a:xfrm>
            <a:prstGeom prst="straightConnector1">
              <a:avLst/>
            </a:prstGeom>
            <a:ln w="69850">
              <a:solidFill>
                <a:schemeClr val="accent2"/>
              </a:solidFill>
              <a:tailEnd type="stealth" w="lg" len="lg"/>
            </a:ln>
            <a:effectLst>
              <a:outerShdw blurRad="63500" sx="102000" sy="102000" algn="ctr"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104" name="TextBox 103"/>
            <p:cNvSpPr txBox="1"/>
            <p:nvPr/>
          </p:nvSpPr>
          <p:spPr>
            <a:xfrm>
              <a:off x="3429000" y="5121927"/>
              <a:ext cx="2152435" cy="755452"/>
            </a:xfrm>
            <a:prstGeom prst="rect">
              <a:avLst/>
            </a:prstGeom>
            <a:noFill/>
          </p:spPr>
          <p:txBody>
            <a:bodyPr wrap="square" rtlCol="0">
              <a:spAutoFit/>
            </a:bodyPr>
            <a:lstStyle/>
            <a:p>
              <a:pPr algn="ctr"/>
              <a:r>
                <a:rPr lang="en-US" sz="1200" dirty="0" smtClean="0">
                  <a:ln w="0"/>
                  <a:effectLst>
                    <a:outerShdw blurRad="38100" dist="19050" dir="2700000" algn="tl" rotWithShape="0">
                      <a:schemeClr val="dk1">
                        <a:alpha val="40000"/>
                      </a:schemeClr>
                    </a:outerShdw>
                  </a:effectLst>
                </a:rPr>
                <a:t>System API calls are translated into calls to standard HTML5 API and other JS libraries</a:t>
              </a:r>
              <a:endParaRPr lang="en-US" sz="1200" dirty="0">
                <a:ln w="0"/>
                <a:effectLst>
                  <a:outerShdw blurRad="38100" dist="19050" dir="2700000" algn="tl" rotWithShape="0">
                    <a:schemeClr val="dk1">
                      <a:alpha val="40000"/>
                    </a:schemeClr>
                  </a:outerShdw>
                </a:effectLst>
              </a:endParaRPr>
            </a:p>
          </p:txBody>
        </p:sp>
      </p:grpSp>
      <p:grpSp>
        <p:nvGrpSpPr>
          <p:cNvPr id="116" name="Group 115"/>
          <p:cNvGrpSpPr/>
          <p:nvPr/>
        </p:nvGrpSpPr>
        <p:grpSpPr>
          <a:xfrm>
            <a:off x="7142531" y="5136660"/>
            <a:ext cx="1078765" cy="617635"/>
            <a:chOff x="7142531" y="5192250"/>
            <a:chExt cx="1078765" cy="617635"/>
          </a:xfrm>
        </p:grpSpPr>
        <p:pic>
          <p:nvPicPr>
            <p:cNvPr id="109" name="Picture 10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7864732" y="5312497"/>
              <a:ext cx="356564" cy="356564"/>
            </a:xfrm>
            <a:prstGeom prst="rect">
              <a:avLst/>
            </a:prstGeom>
          </p:spPr>
        </p:pic>
        <p:pic>
          <p:nvPicPr>
            <p:cNvPr id="111" name="Picture 110"/>
            <p:cNvPicPr>
              <a:picLocks noChangeAspect="1"/>
            </p:cNvPicPr>
            <p:nvPr/>
          </p:nvPicPr>
          <p:blipFill rotWithShape="1">
            <a:blip r:embed="rId5" cstate="screen">
              <a:clrChange>
                <a:clrFrom>
                  <a:srgbClr val="22B14C"/>
                </a:clrFrom>
                <a:clrTo>
                  <a:srgbClr val="22B14C">
                    <a:alpha val="0"/>
                  </a:srgbClr>
                </a:clrTo>
              </a:clrChange>
              <a:extLst>
                <a:ext uri="{28A0092B-C50C-407E-A947-70E740481C1C}">
                  <a14:useLocalDpi xmlns:a14="http://schemas.microsoft.com/office/drawing/2010/main" val="0"/>
                </a:ext>
              </a:extLst>
            </a:blip>
            <a:srcRect/>
            <a:stretch/>
          </p:blipFill>
          <p:spPr>
            <a:xfrm>
              <a:off x="7142531" y="5294016"/>
              <a:ext cx="402125" cy="452987"/>
            </a:xfrm>
            <a:prstGeom prst="rect">
              <a:avLst/>
            </a:prstGeom>
          </p:spPr>
        </p:pic>
        <p:pic>
          <p:nvPicPr>
            <p:cNvPr id="112" name="Picture 111"/>
            <p:cNvPicPr>
              <a:picLocks noChangeAspect="1"/>
            </p:cNvPicPr>
            <p:nvPr/>
          </p:nvPicPr>
          <p:blipFill rotWithShape="1">
            <a:blip r:embed="rId6" cstate="screen">
              <a:clrChange>
                <a:clrFrom>
                  <a:srgbClr val="22B14C"/>
                </a:clrFrom>
                <a:clrTo>
                  <a:srgbClr val="22B14C">
                    <a:alpha val="0"/>
                  </a:srgbClr>
                </a:clrTo>
              </a:clrChange>
              <a:extLst>
                <a:ext uri="{28A0092B-C50C-407E-A947-70E740481C1C}">
                  <a14:useLocalDpi xmlns:a14="http://schemas.microsoft.com/office/drawing/2010/main" val="0"/>
                </a:ext>
              </a:extLst>
            </a:blip>
            <a:srcRect/>
            <a:stretch/>
          </p:blipFill>
          <p:spPr>
            <a:xfrm>
              <a:off x="7435928" y="5192250"/>
              <a:ext cx="554892" cy="617635"/>
            </a:xfrm>
            <a:prstGeom prst="rect">
              <a:avLst/>
            </a:prstGeom>
          </p:spPr>
        </p:pic>
      </p:grpSp>
      <p:pic>
        <p:nvPicPr>
          <p:cNvPr id="115" name="Picture 114"/>
          <p:cNvPicPr>
            <a:picLocks noChangeAspect="1"/>
          </p:cNvPicPr>
          <p:nvPr/>
        </p:nvPicPr>
        <p:blipFill>
          <a:blip r:embed="rId7" cstate="screen">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5943600" y="5377424"/>
            <a:ext cx="945250" cy="298501"/>
          </a:xfrm>
          <a:prstGeom prst="rect">
            <a:avLst/>
          </a:prstGeom>
        </p:spPr>
      </p:pic>
    </p:spTree>
    <p:extLst>
      <p:ext uri="{BB962C8B-B14F-4D97-AF65-F5344CB8AC3E}">
        <p14:creationId xmlns:p14="http://schemas.microsoft.com/office/powerpoint/2010/main" val="203849595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prstGeom prst="rect">
            <a:avLst/>
          </a:prstGeom>
        </p:spPr>
        <p:txBody>
          <a:bodyPr/>
          <a:lstStyle/>
          <a:p>
            <a:fld id="{9360121B-EB0E-403E-986A-EA8E36E39A60}" type="slidenum">
              <a:rPr lang="en-US" smtClean="0"/>
              <a:pPr/>
              <a:t>39</a:t>
            </a:fld>
            <a:endParaRPr lang="en-US"/>
          </a:p>
        </p:txBody>
      </p:sp>
      <p:sp>
        <p:nvSpPr>
          <p:cNvPr id="2" name="Title 1"/>
          <p:cNvSpPr>
            <a:spLocks noGrp="1"/>
          </p:cNvSpPr>
          <p:nvPr>
            <p:ph type="title"/>
          </p:nvPr>
        </p:nvSpPr>
        <p:spPr/>
        <p:txBody>
          <a:bodyPr/>
          <a:lstStyle/>
          <a:p>
            <a:pPr algn="ctr"/>
            <a:r>
              <a:rPr lang="en-US" altLang="ja-JP" dirty="0" smtClean="0"/>
              <a:t>Demo: iOS* to HTML5 Translation</a:t>
            </a:r>
            <a:endParaRPr lang="es-AR" altLang="ja-JP" dirty="0"/>
          </a:p>
        </p:txBody>
      </p:sp>
      <p:pic>
        <p:nvPicPr>
          <p:cNvPr id="19" name="Picture 2" descr="C:\HgRepos\apt-tool-doc\Tutorial\Images\api_coverage_8.png"/>
          <p:cNvPicPr>
            <a:picLocks noGrp="1" noChangeAspect="1" noChangeArrowheads="1"/>
          </p:cNvPicPr>
          <p:nvPr>
            <p:ph idx="4294967295"/>
          </p:nvPr>
        </p:nvPicPr>
        <p:blipFill>
          <a:blip r:embed="rId3" cstate="print">
            <a:extLst>
              <a:ext uri="{28A0092B-C50C-407E-A947-70E740481C1C}">
                <a14:useLocalDpi xmlns:a14="http://schemas.microsoft.com/office/drawing/2010/main" val="0"/>
              </a:ext>
            </a:extLst>
          </a:blip>
          <a:srcRect/>
          <a:stretch>
            <a:fillRect/>
          </a:stretch>
        </p:blipFill>
        <p:spPr bwMode="auto">
          <a:xfrm>
            <a:off x="811765" y="990600"/>
            <a:ext cx="7521575" cy="5176838"/>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sp>
        <p:nvSpPr>
          <p:cNvPr id="10" name="Slide Number Placeholder 1"/>
          <p:cNvSpPr txBox="1">
            <a:spLocks/>
          </p:cNvSpPr>
          <p:nvPr/>
        </p:nvSpPr>
        <p:spPr>
          <a:xfrm>
            <a:off x="-3455" y="6592378"/>
            <a:ext cx="460655" cy="21945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0CCBB2-23CF-43DD-999B-A7E7F6652AA9}" type="slidenum">
              <a:rPr lang="en-US" sz="1000" smtClean="0">
                <a:solidFill>
                  <a:schemeClr val="bg1"/>
                </a:solidFill>
              </a:rPr>
              <a:pPr/>
              <a:t>39</a:t>
            </a:fld>
            <a:endParaRPr lang="en-US" sz="1000" dirty="0">
              <a:solidFill>
                <a:schemeClr val="bg1"/>
              </a:solidFill>
            </a:endParaRPr>
          </a:p>
        </p:txBody>
      </p:sp>
      <p:sp>
        <p:nvSpPr>
          <p:cNvPr id="4" name="Date Placeholder 3"/>
          <p:cNvSpPr>
            <a:spLocks noGrp="1"/>
          </p:cNvSpPr>
          <p:nvPr>
            <p:ph type="dt" sz="half" idx="2"/>
          </p:nvPr>
        </p:nvSpPr>
        <p:spPr/>
        <p:txBody>
          <a:bodyPr/>
          <a:lstStyle/>
          <a:p>
            <a:r>
              <a:rPr lang="en-US" smtClean="0"/>
              <a:t>SWPC</a:t>
            </a:r>
            <a:endParaRPr lang="en-US" dirty="0"/>
          </a:p>
        </p:txBody>
      </p:sp>
      <p:sp>
        <p:nvSpPr>
          <p:cNvPr id="5" name="Footer Placeholder 4"/>
          <p:cNvSpPr>
            <a:spLocks noGrp="1"/>
          </p:cNvSpPr>
          <p:nvPr>
            <p:ph type="ftr" sz="quarter" idx="3"/>
          </p:nvPr>
        </p:nvSpPr>
        <p:spPr/>
        <p:txBody>
          <a:bodyPr/>
          <a:lstStyle/>
          <a:p>
            <a:r>
              <a:rPr lang="en-US" smtClean="0"/>
              <a:t>COLLABORATE. INNOVATE. ENRICH</a:t>
            </a:r>
            <a:endParaRPr lang="en-US" dirty="0"/>
          </a:p>
        </p:txBody>
      </p:sp>
    </p:spTree>
    <p:extLst>
      <p:ext uri="{BB962C8B-B14F-4D97-AF65-F5344CB8AC3E}">
        <p14:creationId xmlns:p14="http://schemas.microsoft.com/office/powerpoint/2010/main" val="3490103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What do these trend lines represent?</a:t>
            </a:r>
            <a:endParaRPr lang="en-US" dirty="0"/>
          </a:p>
        </p:txBody>
      </p:sp>
      <p:sp>
        <p:nvSpPr>
          <p:cNvPr id="4" name="Slide Number Placeholder 3"/>
          <p:cNvSpPr>
            <a:spLocks noGrp="1"/>
          </p:cNvSpPr>
          <p:nvPr>
            <p:ph type="sldNum" sz="quarter" idx="4"/>
          </p:nvPr>
        </p:nvSpPr>
        <p:spPr>
          <a:xfrm>
            <a:off x="34645" y="6483748"/>
            <a:ext cx="422555" cy="219456"/>
          </a:xfrm>
        </p:spPr>
        <p:txBody>
          <a:bodyPr/>
          <a:lstStyle/>
          <a:p>
            <a:fld id="{9360121B-EB0E-403E-986A-EA8E36E39A60}" type="slidenum">
              <a:rPr lang="en-US" smtClean="0"/>
              <a:pPr/>
              <a:t>4</a:t>
            </a:fld>
            <a:endParaRPr lang="en-US"/>
          </a:p>
        </p:txBody>
      </p:sp>
      <p:graphicFrame>
        <p:nvGraphicFramePr>
          <p:cNvPr id="11" name="Content Placeholder 10"/>
          <p:cNvGraphicFramePr>
            <a:graphicFrameLocks noGrp="1"/>
          </p:cNvGraphicFramePr>
          <p:nvPr>
            <p:ph sz="quarter" idx="10"/>
            <p:extLst>
              <p:ext uri="{D42A27DB-BD31-4B8C-83A1-F6EECF244321}">
                <p14:modId xmlns:p14="http://schemas.microsoft.com/office/powerpoint/2010/main" val="2288502392"/>
              </p:ext>
            </p:extLst>
          </p:nvPr>
        </p:nvGraphicFramePr>
        <p:xfrm>
          <a:off x="457200" y="1688840"/>
          <a:ext cx="8229600" cy="4105469"/>
        </p:xfrm>
        <a:graphic>
          <a:graphicData uri="http://schemas.openxmlformats.org/drawingml/2006/chart">
            <c:chart xmlns:c="http://schemas.openxmlformats.org/drawingml/2006/chart" xmlns:r="http://schemas.openxmlformats.org/officeDocument/2006/relationships" r:id="rId3"/>
          </a:graphicData>
        </a:graphic>
      </p:graphicFrame>
      <p:sp>
        <p:nvSpPr>
          <p:cNvPr id="10" name="Date Placeholder 9"/>
          <p:cNvSpPr>
            <a:spLocks noGrp="1"/>
          </p:cNvSpPr>
          <p:nvPr>
            <p:ph type="dt" sz="half" idx="2"/>
          </p:nvPr>
        </p:nvSpPr>
        <p:spPr/>
        <p:txBody>
          <a:bodyPr/>
          <a:lstStyle/>
          <a:p>
            <a:r>
              <a:rPr lang="en-US" smtClean="0"/>
              <a:t>SWPC</a:t>
            </a:r>
            <a:endParaRPr lang="en-US" dirty="0"/>
          </a:p>
        </p:txBody>
      </p:sp>
      <p:sp>
        <p:nvSpPr>
          <p:cNvPr id="12" name="Footer Placeholder 11"/>
          <p:cNvSpPr>
            <a:spLocks noGrp="1"/>
          </p:cNvSpPr>
          <p:nvPr>
            <p:ph type="ftr" sz="quarter" idx="3"/>
          </p:nvPr>
        </p:nvSpPr>
        <p:spPr/>
        <p:txBody>
          <a:bodyPr/>
          <a:lstStyle/>
          <a:p>
            <a:r>
              <a:rPr lang="en-US" smtClean="0"/>
              <a:t>COLLABORATE. INNOVATE. ENRICH</a:t>
            </a:r>
            <a:endParaRPr lang="en-US" dirty="0"/>
          </a:p>
        </p:txBody>
      </p:sp>
    </p:spTree>
    <p:extLst>
      <p:ext uri="{BB962C8B-B14F-4D97-AF65-F5344CB8AC3E}">
        <p14:creationId xmlns:p14="http://schemas.microsoft.com/office/powerpoint/2010/main" val="475902497"/>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half" idx="1"/>
          </p:nvPr>
        </p:nvSpPr>
        <p:spPr>
          <a:xfrm>
            <a:off x="381000" y="1380931"/>
            <a:ext cx="2547391" cy="4765869"/>
          </a:xfrm>
        </p:spPr>
        <p:txBody>
          <a:bodyPr/>
          <a:lstStyle/>
          <a:p>
            <a:pPr algn="ctr"/>
            <a:r>
              <a:rPr lang="de-DE" sz="2400" dirty="0" smtClean="0"/>
              <a:t>iOS* App</a:t>
            </a:r>
          </a:p>
        </p:txBody>
      </p:sp>
      <p:sp>
        <p:nvSpPr>
          <p:cNvPr id="11" name="Content Placeholder 10"/>
          <p:cNvSpPr>
            <a:spLocks noGrp="1"/>
          </p:cNvSpPr>
          <p:nvPr>
            <p:ph sz="half" idx="2"/>
          </p:nvPr>
        </p:nvSpPr>
        <p:spPr>
          <a:xfrm>
            <a:off x="3312554" y="1380931"/>
            <a:ext cx="5646515" cy="4765869"/>
          </a:xfrm>
        </p:spPr>
        <p:txBody>
          <a:bodyPr>
            <a:normAutofit/>
          </a:bodyPr>
          <a:lstStyle/>
          <a:p>
            <a:pPr algn="ctr"/>
            <a:r>
              <a:rPr lang="de-DE" sz="2400" dirty="0" smtClean="0"/>
              <a:t>Translated HTML5 App</a:t>
            </a:r>
            <a:endParaRPr lang="de-DE" sz="2400" dirty="0"/>
          </a:p>
        </p:txBody>
      </p:sp>
      <p:sp>
        <p:nvSpPr>
          <p:cNvPr id="4" name="Slide Number Placeholder 3"/>
          <p:cNvSpPr>
            <a:spLocks noGrp="1"/>
          </p:cNvSpPr>
          <p:nvPr>
            <p:ph type="sldNum" sz="quarter" idx="10"/>
          </p:nvPr>
        </p:nvSpPr>
        <p:spPr/>
        <p:txBody>
          <a:bodyPr/>
          <a:lstStyle/>
          <a:p>
            <a:fld id="{F10CCBB2-23CF-43DD-999B-A7E7F6652AA9}" type="slidenum">
              <a:rPr lang="en-US" smtClean="0"/>
              <a:pPr/>
              <a:t>40</a:t>
            </a:fld>
            <a:endParaRPr lang="en-US" dirty="0"/>
          </a:p>
        </p:txBody>
      </p:sp>
      <p:sp>
        <p:nvSpPr>
          <p:cNvPr id="2" name="Title 1"/>
          <p:cNvSpPr>
            <a:spLocks noGrp="1"/>
          </p:cNvSpPr>
          <p:nvPr>
            <p:ph type="title"/>
          </p:nvPr>
        </p:nvSpPr>
        <p:spPr/>
        <p:txBody>
          <a:bodyPr/>
          <a:lstStyle/>
          <a:p>
            <a:r>
              <a:rPr lang="de-DE" altLang="ja-JP" smtClean="0"/>
              <a:t>iOS* to HTML5 Translation</a:t>
            </a:r>
            <a:br>
              <a:rPr lang="de-DE" altLang="ja-JP" smtClean="0"/>
            </a:br>
            <a:r>
              <a:rPr lang="de-DE" altLang="ja-JP" smtClean="0">
                <a:sym typeface="Wingdings" panose="05000000000000000000" pitchFamily="2" charset="2"/>
              </a:rPr>
              <a:t> </a:t>
            </a:r>
            <a:r>
              <a:rPr lang="de-DE" altLang="ja-JP" smtClean="0"/>
              <a:t>Before and After Shots</a:t>
            </a:r>
            <a:endParaRPr lang="de-DE" altLang="ja-JP" dirty="0"/>
          </a:p>
        </p:txBody>
      </p:sp>
      <p:sp>
        <p:nvSpPr>
          <p:cNvPr id="6" name="Date Placeholder 5"/>
          <p:cNvSpPr>
            <a:spLocks noGrp="1"/>
          </p:cNvSpPr>
          <p:nvPr>
            <p:ph type="dt" sz="half" idx="11"/>
          </p:nvPr>
        </p:nvSpPr>
        <p:spPr/>
        <p:txBody>
          <a:bodyPr/>
          <a:lstStyle/>
          <a:p>
            <a:r>
              <a:rPr lang="en-US" smtClean="0"/>
              <a:t>SWPC</a:t>
            </a:r>
            <a:endParaRPr lang="en-US" dirty="0"/>
          </a:p>
        </p:txBody>
      </p:sp>
      <p:sp>
        <p:nvSpPr>
          <p:cNvPr id="7" name="Footer Placeholder 6"/>
          <p:cNvSpPr>
            <a:spLocks noGrp="1"/>
          </p:cNvSpPr>
          <p:nvPr>
            <p:ph type="ftr" sz="quarter" idx="3"/>
          </p:nvPr>
        </p:nvSpPr>
        <p:spPr/>
        <p:txBody>
          <a:bodyPr/>
          <a:lstStyle/>
          <a:p>
            <a:r>
              <a:rPr lang="en-US" smtClean="0"/>
              <a:t>COLLABORATE. INNOVATE. ENRICH</a:t>
            </a:r>
            <a:endParaRPr lang="en-US" dirty="0"/>
          </a:p>
        </p:txBody>
      </p:sp>
      <p:pic>
        <p:nvPicPr>
          <p:cNvPr id="5" name="Picture 2" descr="http://software.intel.com/sites/default/files/balloonNinjaOriginalApp_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2014966"/>
            <a:ext cx="2547391" cy="3813127"/>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6600" y="2014966"/>
            <a:ext cx="5682470" cy="3813127"/>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35408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SWPC</a:t>
            </a:r>
            <a:endParaRPr lang="en-US" dirty="0"/>
          </a:p>
        </p:txBody>
      </p:sp>
      <p:sp>
        <p:nvSpPr>
          <p:cNvPr id="4" name="Footer Placeholder 3"/>
          <p:cNvSpPr>
            <a:spLocks noGrp="1"/>
          </p:cNvSpPr>
          <p:nvPr>
            <p:ph type="ftr" sz="quarter" idx="3"/>
          </p:nvPr>
        </p:nvSpPr>
        <p:spPr/>
        <p:txBody>
          <a:bodyPr/>
          <a:lstStyle/>
          <a:p>
            <a:r>
              <a:rPr lang="en-US" smtClean="0"/>
              <a:t>COLLABORATE. INNOVATE. ENRICH</a:t>
            </a:r>
            <a:endParaRPr lang="en-US" dirty="0"/>
          </a:p>
        </p:txBody>
      </p:sp>
      <p:sp>
        <p:nvSpPr>
          <p:cNvPr id="3" name="Slide Number Placeholder 2"/>
          <p:cNvSpPr>
            <a:spLocks noGrp="1"/>
          </p:cNvSpPr>
          <p:nvPr>
            <p:ph type="sldNum" sz="quarter" idx="4"/>
          </p:nvPr>
        </p:nvSpPr>
        <p:spPr>
          <a:xfrm>
            <a:off x="34645" y="6483748"/>
            <a:ext cx="422555" cy="219456"/>
          </a:xfrm>
        </p:spPr>
        <p:txBody>
          <a:bodyPr/>
          <a:lstStyle/>
          <a:p>
            <a:fld id="{86425145-9275-4DC0-8CF1-6C22A9CC4616}" type="slidenum">
              <a:rPr lang="en-US" smtClean="0"/>
              <a:pPr/>
              <a:t>41</a:t>
            </a:fld>
            <a:endParaRPr lang="en-US" dirty="0"/>
          </a:p>
        </p:txBody>
      </p:sp>
      <p:sp>
        <p:nvSpPr>
          <p:cNvPr id="15" name="Content Placeholder 14"/>
          <p:cNvSpPr>
            <a:spLocks noGrp="1"/>
          </p:cNvSpPr>
          <p:nvPr>
            <p:ph sz="quarter" idx="10"/>
          </p:nvPr>
        </p:nvSpPr>
        <p:spPr>
          <a:xfrm>
            <a:off x="457200" y="1009968"/>
            <a:ext cx="8229600" cy="4781550"/>
          </a:xfrm>
        </p:spPr>
        <p:txBody>
          <a:bodyPr anchor="ctr">
            <a:normAutofit/>
          </a:bodyPr>
          <a:lstStyle/>
          <a:p>
            <a:pPr marL="0" indent="0" algn="ctr">
              <a:buNone/>
            </a:pPr>
            <a:r>
              <a:rPr lang="en-US" sz="5400" b="1" dirty="0">
                <a:solidFill>
                  <a:srgbClr val="0070C0"/>
                </a:solidFill>
              </a:rPr>
              <a:t>Questions </a:t>
            </a:r>
            <a:r>
              <a:rPr lang="en-US" sz="5400" b="1" dirty="0" smtClean="0">
                <a:solidFill>
                  <a:srgbClr val="0070C0"/>
                </a:solidFill>
              </a:rPr>
              <a:t/>
            </a:r>
            <a:br>
              <a:rPr lang="en-US" sz="5400" b="1" dirty="0" smtClean="0">
                <a:solidFill>
                  <a:srgbClr val="0070C0"/>
                </a:solidFill>
              </a:rPr>
            </a:br>
            <a:r>
              <a:rPr lang="en-US" sz="5400" b="1" dirty="0" smtClean="0">
                <a:solidFill>
                  <a:srgbClr val="0070C0"/>
                </a:solidFill>
              </a:rPr>
              <a:t>&amp; </a:t>
            </a:r>
            <a:br>
              <a:rPr lang="en-US" sz="5400" b="1" dirty="0" smtClean="0">
                <a:solidFill>
                  <a:srgbClr val="0070C0"/>
                </a:solidFill>
              </a:rPr>
            </a:br>
            <a:r>
              <a:rPr lang="en-US" sz="5400" b="1" dirty="0" smtClean="0">
                <a:solidFill>
                  <a:srgbClr val="0070C0"/>
                </a:solidFill>
              </a:rPr>
              <a:t>Answers</a:t>
            </a:r>
            <a:endParaRPr lang="en-US" sz="5400" b="1" dirty="0">
              <a:solidFill>
                <a:srgbClr val="0070C0"/>
              </a:solidFill>
            </a:endParaRPr>
          </a:p>
        </p:txBody>
      </p:sp>
    </p:spTree>
    <p:extLst>
      <p:ext uri="{BB962C8B-B14F-4D97-AF65-F5344CB8AC3E}">
        <p14:creationId xmlns:p14="http://schemas.microsoft.com/office/powerpoint/2010/main" val="2153458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Additional Sources of Information</a:t>
            </a:r>
            <a:endParaRPr lang="en-US" dirty="0"/>
          </a:p>
        </p:txBody>
      </p:sp>
      <p:sp>
        <p:nvSpPr>
          <p:cNvPr id="6" name="Date Placeholder 5"/>
          <p:cNvSpPr>
            <a:spLocks noGrp="1"/>
          </p:cNvSpPr>
          <p:nvPr>
            <p:ph type="dt" sz="half" idx="2"/>
          </p:nvPr>
        </p:nvSpPr>
        <p:spPr/>
        <p:txBody>
          <a:bodyPr/>
          <a:lstStyle/>
          <a:p>
            <a:r>
              <a:rPr lang="en-US" smtClean="0"/>
              <a:t>SWPC</a:t>
            </a:r>
            <a:endParaRPr lang="en-US" dirty="0"/>
          </a:p>
        </p:txBody>
      </p:sp>
      <p:sp>
        <p:nvSpPr>
          <p:cNvPr id="7" name="Footer Placeholder 6"/>
          <p:cNvSpPr>
            <a:spLocks noGrp="1"/>
          </p:cNvSpPr>
          <p:nvPr>
            <p:ph type="ftr" sz="quarter" idx="3"/>
          </p:nvPr>
        </p:nvSpPr>
        <p:spPr/>
        <p:txBody>
          <a:bodyPr/>
          <a:lstStyle/>
          <a:p>
            <a:r>
              <a:rPr lang="en-US" smtClean="0"/>
              <a:t>COLLABORATE. INNOVATE. ENRICH</a:t>
            </a:r>
            <a:endParaRPr lang="en-US" dirty="0"/>
          </a:p>
        </p:txBody>
      </p:sp>
      <p:sp>
        <p:nvSpPr>
          <p:cNvPr id="4" name="Slide Number Placeholder 3"/>
          <p:cNvSpPr>
            <a:spLocks noGrp="1"/>
          </p:cNvSpPr>
          <p:nvPr>
            <p:ph type="sldNum" sz="quarter" idx="4"/>
          </p:nvPr>
        </p:nvSpPr>
        <p:spPr>
          <a:xfrm>
            <a:off x="34645" y="6483748"/>
            <a:ext cx="422555" cy="219456"/>
          </a:xfrm>
        </p:spPr>
        <p:txBody>
          <a:bodyPr/>
          <a:lstStyle/>
          <a:p>
            <a:fld id="{9360121B-EB0E-403E-986A-EA8E36E39A60}" type="slidenum">
              <a:rPr lang="en-US" smtClean="0"/>
              <a:pPr/>
              <a:t>42</a:t>
            </a:fld>
            <a:endParaRPr lang="en-US"/>
          </a:p>
        </p:txBody>
      </p:sp>
      <p:sp>
        <p:nvSpPr>
          <p:cNvPr id="3" name="Content Placeholder 2"/>
          <p:cNvSpPr>
            <a:spLocks noGrp="1"/>
          </p:cNvSpPr>
          <p:nvPr>
            <p:ph idx="10"/>
          </p:nvPr>
        </p:nvSpPr>
        <p:spPr/>
        <p:txBody>
          <a:bodyPr anchor="ctr">
            <a:normAutofit/>
          </a:bodyPr>
          <a:lstStyle/>
          <a:p>
            <a:r>
              <a:rPr lang="en-US" sz="2400" dirty="0" smtClean="0">
                <a:hlinkClick r:id="rId3"/>
              </a:rPr>
              <a:t>software.intel.com/html5</a:t>
            </a:r>
            <a:endParaRPr lang="en-US" sz="2400" dirty="0" smtClean="0"/>
          </a:p>
          <a:p>
            <a:r>
              <a:rPr lang="en-US" sz="2400" dirty="0" smtClean="0">
                <a:hlinkClick r:id="rId4"/>
              </a:rPr>
              <a:t>html5dev-software.intel.com</a:t>
            </a:r>
            <a:endParaRPr lang="en-US" sz="2400" dirty="0" smtClean="0"/>
          </a:p>
          <a:p>
            <a:endParaRPr lang="en-US" sz="2400" dirty="0" smtClean="0"/>
          </a:p>
          <a:p>
            <a:r>
              <a:rPr lang="en-US" sz="2400" dirty="0" smtClean="0">
                <a:hlinkClick r:id="rId5"/>
              </a:rPr>
              <a:t>wiki.apache.org/</a:t>
            </a:r>
            <a:r>
              <a:rPr lang="en-US" sz="2400" dirty="0" err="1" smtClean="0">
                <a:hlinkClick r:id="rId5"/>
              </a:rPr>
              <a:t>cordova</a:t>
            </a:r>
            <a:endParaRPr lang="en-US" sz="2400" dirty="0" smtClean="0"/>
          </a:p>
          <a:p>
            <a:endParaRPr lang="en-US" sz="2400" dirty="0" smtClean="0">
              <a:hlinkClick r:id="rId6"/>
            </a:endParaRPr>
          </a:p>
          <a:p>
            <a:r>
              <a:rPr lang="en-US" sz="2400" dirty="0" smtClean="0">
                <a:hlinkClick r:id="rId7"/>
              </a:rPr>
              <a:t>app-framework-software.intel.com</a:t>
            </a:r>
            <a:endParaRPr lang="en-US" sz="2400" dirty="0" smtClean="0"/>
          </a:p>
          <a:p>
            <a:r>
              <a:rPr lang="en-US" sz="2400" dirty="0" smtClean="0">
                <a:hlinkClick r:id="rId8"/>
              </a:rPr>
              <a:t>github.com/01org/</a:t>
            </a:r>
            <a:r>
              <a:rPr lang="en-US" sz="2400" dirty="0" err="1" smtClean="0">
                <a:hlinkClick r:id="rId8"/>
              </a:rPr>
              <a:t>appframework</a:t>
            </a:r>
            <a:endParaRPr lang="en-US" sz="2400" dirty="0" smtClean="0"/>
          </a:p>
          <a:p>
            <a:r>
              <a:rPr lang="en-US" sz="2400" dirty="0" smtClean="0">
                <a:hlinkClick r:id="rId9"/>
              </a:rPr>
              <a:t>app-framework-software.intel.com/</a:t>
            </a:r>
            <a:r>
              <a:rPr lang="en-US" sz="2400" dirty="0" err="1" smtClean="0">
                <a:hlinkClick r:id="rId9"/>
              </a:rPr>
              <a:t>style.php</a:t>
            </a:r>
            <a:endParaRPr lang="en-US" sz="2400" dirty="0" smtClean="0"/>
          </a:p>
        </p:txBody>
      </p:sp>
      <p:pic>
        <p:nvPicPr>
          <p:cNvPr id="5" name="Picture 4"/>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89545" y="1046273"/>
            <a:ext cx="3068022" cy="3068022"/>
          </a:xfrm>
          <a:prstGeom prst="rect">
            <a:avLst/>
          </a:prstGeom>
        </p:spPr>
      </p:pic>
    </p:spTree>
    <p:extLst>
      <p:ext uri="{BB962C8B-B14F-4D97-AF65-F5344CB8AC3E}">
        <p14:creationId xmlns:p14="http://schemas.microsoft.com/office/powerpoint/2010/main" val="3773479712"/>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Backup Slides</a:t>
            </a:r>
            <a:endParaRPr lang="en-US" dirty="0"/>
          </a:p>
        </p:txBody>
      </p:sp>
      <p:sp>
        <p:nvSpPr>
          <p:cNvPr id="12" name="Text Placeholder 11"/>
          <p:cNvSpPr>
            <a:spLocks noGrp="1"/>
          </p:cNvSpPr>
          <p:nvPr>
            <p:ph type="body" idx="1"/>
          </p:nvPr>
        </p:nvSpPr>
        <p:spPr/>
        <p:txBody>
          <a:bodyPr/>
          <a:lstStyle/>
          <a:p>
            <a:endParaRPr lang="en-US"/>
          </a:p>
        </p:txBody>
      </p:sp>
      <p:sp>
        <p:nvSpPr>
          <p:cNvPr id="3" name="Slide Number Placeholder 2"/>
          <p:cNvSpPr>
            <a:spLocks noGrp="1"/>
          </p:cNvSpPr>
          <p:nvPr>
            <p:ph type="sldNum" sz="quarter" idx="4"/>
          </p:nvPr>
        </p:nvSpPr>
        <p:spPr>
          <a:xfrm>
            <a:off x="34645" y="6483748"/>
            <a:ext cx="422555" cy="219456"/>
          </a:xfrm>
        </p:spPr>
        <p:txBody>
          <a:bodyPr/>
          <a:lstStyle/>
          <a:p>
            <a:fld id="{9360121B-EB0E-403E-986A-EA8E36E39A60}" type="slidenum">
              <a:rPr lang="en-US" smtClean="0"/>
              <a:pPr/>
              <a:t>43</a:t>
            </a:fld>
            <a:endParaRPr lang="en-US"/>
          </a:p>
        </p:txBody>
      </p:sp>
      <p:sp>
        <p:nvSpPr>
          <p:cNvPr id="8" name="Date Placeholder 7"/>
          <p:cNvSpPr>
            <a:spLocks noGrp="1"/>
          </p:cNvSpPr>
          <p:nvPr>
            <p:ph type="dt" sz="half" idx="2"/>
          </p:nvPr>
        </p:nvSpPr>
        <p:spPr/>
        <p:txBody>
          <a:bodyPr/>
          <a:lstStyle/>
          <a:p>
            <a:r>
              <a:rPr lang="en-US" smtClean="0"/>
              <a:t>SWPC</a:t>
            </a:r>
            <a:endParaRPr lang="en-US" dirty="0"/>
          </a:p>
        </p:txBody>
      </p:sp>
      <p:sp>
        <p:nvSpPr>
          <p:cNvPr id="9" name="Footer Placeholder 8"/>
          <p:cNvSpPr>
            <a:spLocks noGrp="1"/>
          </p:cNvSpPr>
          <p:nvPr>
            <p:ph type="ftr" sz="quarter" idx="3"/>
          </p:nvPr>
        </p:nvSpPr>
        <p:spPr/>
        <p:txBody>
          <a:bodyPr/>
          <a:lstStyle/>
          <a:p>
            <a:r>
              <a:rPr lang="en-US" smtClean="0"/>
              <a:t>COLLABORATE. INNOVATE. ENRICH</a:t>
            </a:r>
            <a:endParaRPr lang="en-US" dirty="0"/>
          </a:p>
        </p:txBody>
      </p:sp>
    </p:spTree>
    <p:extLst>
      <p:ext uri="{BB962C8B-B14F-4D97-AF65-F5344CB8AC3E}">
        <p14:creationId xmlns:p14="http://schemas.microsoft.com/office/powerpoint/2010/main" val="109790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Why Does Intel Love HTML5?</a:t>
            </a:r>
            <a:endParaRPr lang="en-US" dirty="0">
              <a:solidFill>
                <a:schemeClr val="tx1"/>
              </a:solidFill>
            </a:endParaRPr>
          </a:p>
        </p:txBody>
      </p:sp>
      <p:sp>
        <p:nvSpPr>
          <p:cNvPr id="9" name="Rectangle 8"/>
          <p:cNvSpPr/>
          <p:nvPr/>
        </p:nvSpPr>
        <p:spPr>
          <a:xfrm>
            <a:off x="697326" y="1398661"/>
            <a:ext cx="3861974" cy="5124480"/>
          </a:xfrm>
          <a:prstGeom prst="rect">
            <a:avLst/>
          </a:prstGeom>
        </p:spPr>
        <p:txBody>
          <a:bodyPr wrap="square">
            <a:spAutoFit/>
          </a:bodyPr>
          <a:lstStyle/>
          <a:p>
            <a:r>
              <a:rPr lang="en-US" sz="2400" dirty="0" smtClean="0">
                <a:solidFill>
                  <a:prstClr val="black"/>
                </a:solidFill>
                <a:latin typeface="Neo Sans Intel" pitchFamily="34" charset="0"/>
              </a:rPr>
              <a:t>HTML5 is advanced</a:t>
            </a:r>
          </a:p>
          <a:p>
            <a:pPr marL="342900" indent="-342900">
              <a:spcBef>
                <a:spcPts val="600"/>
              </a:spcBef>
              <a:buFontTx/>
              <a:buBlip>
                <a:blip r:embed="rId4"/>
              </a:buBlip>
            </a:pPr>
            <a:r>
              <a:rPr lang="en-US" sz="2000" dirty="0" smtClean="0">
                <a:solidFill>
                  <a:prstClr val="black"/>
                </a:solidFill>
                <a:latin typeface="Neo Sans Intel" pitchFamily="34" charset="0"/>
              </a:rPr>
              <a:t>Intel takes HTML5 further with new APIs </a:t>
            </a:r>
            <a:br>
              <a:rPr lang="en-US" sz="2000" dirty="0" smtClean="0">
                <a:solidFill>
                  <a:prstClr val="black"/>
                </a:solidFill>
                <a:latin typeface="Neo Sans Intel" pitchFamily="34" charset="0"/>
              </a:rPr>
            </a:br>
            <a:r>
              <a:rPr lang="en-US" sz="2000" dirty="0" smtClean="0">
                <a:solidFill>
                  <a:prstClr val="black"/>
                </a:solidFill>
                <a:latin typeface="Neo Sans Intel" pitchFamily="34" charset="0"/>
              </a:rPr>
              <a:t>and Parallel JavaScript</a:t>
            </a:r>
          </a:p>
          <a:p>
            <a:pPr>
              <a:spcBef>
                <a:spcPts val="2400"/>
              </a:spcBef>
            </a:pPr>
            <a:r>
              <a:rPr lang="en-US" sz="2400" dirty="0" smtClean="0">
                <a:solidFill>
                  <a:prstClr val="black"/>
                </a:solidFill>
                <a:latin typeface="Neo Sans Intel" pitchFamily="34" charset="0"/>
              </a:rPr>
              <a:t>HTML5 is open</a:t>
            </a:r>
          </a:p>
          <a:p>
            <a:pPr marL="342900" indent="-342900">
              <a:spcBef>
                <a:spcPts val="600"/>
              </a:spcBef>
              <a:buFontTx/>
              <a:buBlip>
                <a:blip r:embed="rId4"/>
              </a:buBlip>
            </a:pPr>
            <a:r>
              <a:rPr lang="en-US" sz="2000" dirty="0" smtClean="0">
                <a:solidFill>
                  <a:prstClr val="black"/>
                </a:solidFill>
                <a:latin typeface="Neo Sans Intel" pitchFamily="34" charset="0"/>
              </a:rPr>
              <a:t>Intel advances HTML5 via open source projects</a:t>
            </a:r>
            <a:r>
              <a:rPr lang="en-US" sz="2000" dirty="0">
                <a:solidFill>
                  <a:prstClr val="black"/>
                </a:solidFill>
                <a:latin typeface="Neo Sans Intel" pitchFamily="34" charset="0"/>
              </a:rPr>
              <a:t> </a:t>
            </a:r>
            <a:r>
              <a:rPr lang="en-US" sz="2000" dirty="0" smtClean="0">
                <a:solidFill>
                  <a:prstClr val="black"/>
                </a:solidFill>
                <a:latin typeface="Neo Sans Intel" pitchFamily="34" charset="0"/>
              </a:rPr>
              <a:t/>
            </a:r>
            <a:br>
              <a:rPr lang="en-US" sz="2000" dirty="0" smtClean="0">
                <a:solidFill>
                  <a:prstClr val="black"/>
                </a:solidFill>
                <a:latin typeface="Neo Sans Intel" pitchFamily="34" charset="0"/>
              </a:rPr>
            </a:br>
            <a:r>
              <a:rPr lang="en-US" sz="2000" dirty="0" smtClean="0">
                <a:solidFill>
                  <a:prstClr val="black"/>
                </a:solidFill>
                <a:latin typeface="Neo Sans Intel" pitchFamily="34" charset="0"/>
              </a:rPr>
              <a:t>and the W3C</a:t>
            </a:r>
          </a:p>
          <a:p>
            <a:pPr>
              <a:spcBef>
                <a:spcPts val="2400"/>
              </a:spcBef>
            </a:pPr>
            <a:r>
              <a:rPr lang="en-US" sz="2400" dirty="0" smtClean="0">
                <a:solidFill>
                  <a:prstClr val="black"/>
                </a:solidFill>
                <a:latin typeface="Neo Sans Intel" pitchFamily="34" charset="0"/>
              </a:rPr>
              <a:t>HTML5 is everywhere</a:t>
            </a:r>
          </a:p>
          <a:p>
            <a:pPr marL="342900" indent="-342900">
              <a:spcBef>
                <a:spcPts val="600"/>
              </a:spcBef>
              <a:buFontTx/>
              <a:buBlip>
                <a:blip r:embed="rId4"/>
              </a:buBlip>
            </a:pPr>
            <a:r>
              <a:rPr lang="en-US" sz="2000" dirty="0" smtClean="0">
                <a:solidFill>
                  <a:prstClr val="black"/>
                </a:solidFill>
                <a:latin typeface="Neo Sans Intel" pitchFamily="34" charset="0"/>
              </a:rPr>
              <a:t>Intel supports HTML5 developers with new tools </a:t>
            </a:r>
            <a:br>
              <a:rPr lang="en-US" sz="2000" dirty="0" smtClean="0">
                <a:solidFill>
                  <a:prstClr val="black"/>
                </a:solidFill>
                <a:latin typeface="Neo Sans Intel" pitchFamily="34" charset="0"/>
              </a:rPr>
            </a:br>
            <a:r>
              <a:rPr lang="en-US" sz="2000" dirty="0" smtClean="0">
                <a:solidFill>
                  <a:prstClr val="black"/>
                </a:solidFill>
                <a:latin typeface="Neo Sans Intel" pitchFamily="34" charset="0"/>
              </a:rPr>
              <a:t>and communities </a:t>
            </a:r>
            <a:endParaRPr lang="en-US" sz="2000" dirty="0">
              <a:solidFill>
                <a:prstClr val="black"/>
              </a:solidFill>
              <a:latin typeface="Neo Sans Intel" pitchFamily="34" charset="0"/>
            </a:endParaRPr>
          </a:p>
          <a:p>
            <a:endParaRPr lang="en-US" sz="2000" dirty="0">
              <a:solidFill>
                <a:prstClr val="black"/>
              </a:solidFill>
              <a:latin typeface="Neo Sans Intel" pitchFamily="34" charset="0"/>
            </a:endParaRPr>
          </a:p>
        </p:txBody>
      </p:sp>
      <p:pic>
        <p:nvPicPr>
          <p:cNvPr id="10" name="Picture 9"/>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3955742" y="980385"/>
            <a:ext cx="5188258" cy="4577058"/>
          </a:xfrm>
          <a:prstGeom prst="rect">
            <a:avLst/>
          </a:prstGeom>
        </p:spPr>
      </p:pic>
      <p:cxnSp>
        <p:nvCxnSpPr>
          <p:cNvPr id="6" name="Straight Connector 5"/>
          <p:cNvCxnSpPr/>
          <p:nvPr/>
        </p:nvCxnSpPr>
        <p:spPr>
          <a:xfrm flipH="1">
            <a:off x="3453927" y="1642793"/>
            <a:ext cx="2323789" cy="0"/>
          </a:xfrm>
          <a:prstGeom prst="line">
            <a:avLst/>
          </a:prstGeom>
          <a:ln w="12700">
            <a:gradFill flip="none" rotWithShape="1">
              <a:gsLst>
                <a:gs pos="0">
                  <a:srgbClr val="DD4515"/>
                </a:gs>
                <a:gs pos="50000">
                  <a:schemeClr val="bg1">
                    <a:lumMod val="86000"/>
                  </a:schemeClr>
                </a:gs>
                <a:gs pos="100000">
                  <a:schemeClr val="bg1">
                    <a:alpha val="0"/>
                  </a:schemeClr>
                </a:gs>
              </a:gsLst>
              <a:lin ang="10800000" scaled="1"/>
              <a:tileRect/>
            </a:gradFil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834388" y="3318834"/>
            <a:ext cx="1946184" cy="0"/>
          </a:xfrm>
          <a:prstGeom prst="line">
            <a:avLst/>
          </a:prstGeom>
          <a:ln w="12700">
            <a:gradFill flip="none" rotWithShape="1">
              <a:gsLst>
                <a:gs pos="0">
                  <a:srgbClr val="DD4515"/>
                </a:gs>
                <a:gs pos="50000">
                  <a:schemeClr val="bg1">
                    <a:lumMod val="86000"/>
                  </a:schemeClr>
                </a:gs>
                <a:gs pos="100000">
                  <a:schemeClr val="bg1">
                    <a:alpha val="0"/>
                  </a:schemeClr>
                </a:gs>
              </a:gsLst>
              <a:lin ang="10800000" scaled="1"/>
              <a:tileRect/>
            </a:gradFill>
            <a:tailEnd type="oval"/>
          </a:ln>
        </p:spPr>
        <p:style>
          <a:lnRef idx="1">
            <a:schemeClr val="accent1"/>
          </a:lnRef>
          <a:fillRef idx="0">
            <a:schemeClr val="accent1"/>
          </a:fillRef>
          <a:effectRef idx="0">
            <a:schemeClr val="accent1"/>
          </a:effectRef>
          <a:fontRef idx="minor">
            <a:schemeClr val="tx1"/>
          </a:fontRef>
        </p:style>
      </p:cxnSp>
      <p:sp>
        <p:nvSpPr>
          <p:cNvPr id="15" name="Snip Diagonal Corner Rectangle 14"/>
          <p:cNvSpPr/>
          <p:nvPr/>
        </p:nvSpPr>
        <p:spPr>
          <a:xfrm flipV="1">
            <a:off x="4969110" y="5058268"/>
            <a:ext cx="4064709" cy="775719"/>
          </a:xfrm>
          <a:prstGeom prst="snip2DiagRect">
            <a:avLst>
              <a:gd name="adj1" fmla="val 0"/>
              <a:gd name="adj2" fmla="val 50000"/>
            </a:avLst>
          </a:prstGeom>
          <a:gradFill>
            <a:gsLst>
              <a:gs pos="0">
                <a:schemeClr val="accent2">
                  <a:shade val="51000"/>
                  <a:satMod val="130000"/>
                  <a:alpha val="27000"/>
                </a:schemeClr>
              </a:gs>
              <a:gs pos="80000">
                <a:schemeClr val="accent2">
                  <a:shade val="93000"/>
                  <a:satMod val="130000"/>
                  <a:alpha val="34000"/>
                </a:schemeClr>
              </a:gs>
              <a:gs pos="100000">
                <a:schemeClr val="accent2">
                  <a:shade val="94000"/>
                  <a:satMod val="135000"/>
                  <a:alpha val="31000"/>
                </a:schemeClr>
              </a:gs>
            </a:gsLst>
          </a:gradFill>
          <a:ln>
            <a:solidFill>
              <a:schemeClr val="tx1">
                <a:lumMod val="10000"/>
                <a:lumOff val="9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fontAlgn="base">
              <a:spcBef>
                <a:spcPct val="0"/>
              </a:spcBef>
              <a:spcAft>
                <a:spcPct val="0"/>
              </a:spcAft>
            </a:pPr>
            <a:endParaRPr lang="en-US" sz="2000">
              <a:solidFill>
                <a:prstClr val="white"/>
              </a:solidFill>
              <a:latin typeface="Neo Sans Intel"/>
            </a:endParaRPr>
          </a:p>
        </p:txBody>
      </p:sp>
      <p:sp>
        <p:nvSpPr>
          <p:cNvPr id="16" name="Rectangle 15"/>
          <p:cNvSpPr/>
          <p:nvPr/>
        </p:nvSpPr>
        <p:spPr>
          <a:xfrm>
            <a:off x="5013101" y="5071068"/>
            <a:ext cx="4102101" cy="769441"/>
          </a:xfrm>
          <a:prstGeom prst="rect">
            <a:avLst/>
          </a:prstGeom>
        </p:spPr>
        <p:txBody>
          <a:bodyPr wrap="square">
            <a:spAutoFit/>
          </a:bodyPr>
          <a:lstStyle/>
          <a:p>
            <a:pPr algn="ctr"/>
            <a:r>
              <a:rPr lang="en-US" sz="2200" smtClean="0">
                <a:solidFill>
                  <a:prstClr val="black"/>
                </a:solidFill>
              </a:rPr>
              <a:t>Learn more at software.intel.com/html5</a:t>
            </a:r>
            <a:endParaRPr lang="en-US" sz="2200">
              <a:solidFill>
                <a:prstClr val="black"/>
              </a:solidFill>
            </a:endParaRPr>
          </a:p>
        </p:txBody>
      </p:sp>
      <p:cxnSp>
        <p:nvCxnSpPr>
          <p:cNvPr id="17" name="Straight Connector 16"/>
          <p:cNvCxnSpPr/>
          <p:nvPr/>
        </p:nvCxnSpPr>
        <p:spPr>
          <a:xfrm flipH="1">
            <a:off x="3779184" y="4958069"/>
            <a:ext cx="2273807" cy="0"/>
          </a:xfrm>
          <a:prstGeom prst="line">
            <a:avLst/>
          </a:prstGeom>
          <a:ln w="12700">
            <a:gradFill flip="none" rotWithShape="1">
              <a:gsLst>
                <a:gs pos="0">
                  <a:srgbClr val="DD4515"/>
                </a:gs>
                <a:gs pos="50000">
                  <a:schemeClr val="bg1">
                    <a:lumMod val="86000"/>
                  </a:schemeClr>
                </a:gs>
                <a:gs pos="100000">
                  <a:schemeClr val="bg1">
                    <a:alpha val="0"/>
                  </a:schemeClr>
                </a:gs>
              </a:gsLst>
              <a:lin ang="10800000" scaled="1"/>
              <a:tileRect/>
            </a:gra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69182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6" name="Title 1"/>
          <p:cNvSpPr>
            <a:spLocks noGrp="1"/>
          </p:cNvSpPr>
          <p:nvPr>
            <p:ph type="title"/>
          </p:nvPr>
        </p:nvSpPr>
        <p:spPr/>
        <p:txBody>
          <a:bodyPr/>
          <a:lstStyle/>
          <a:p>
            <a:r>
              <a:rPr lang="en-US" dirty="0" smtClean="0">
                <a:solidFill>
                  <a:schemeClr val="tx1"/>
                </a:solidFill>
              </a:rPr>
              <a:t>Taking HTML5 Further</a:t>
            </a:r>
            <a:endParaRPr lang="en-US" dirty="0">
              <a:solidFill>
                <a:schemeClr val="tx1"/>
              </a:solidFill>
            </a:endParaRPr>
          </a:p>
        </p:txBody>
      </p:sp>
      <p:sp>
        <p:nvSpPr>
          <p:cNvPr id="4" name="Text Placeholder 3"/>
          <p:cNvSpPr>
            <a:spLocks noGrp="1"/>
          </p:cNvSpPr>
          <p:nvPr>
            <p:ph type="body" sz="quarter" idx="4294967295"/>
          </p:nvPr>
        </p:nvSpPr>
        <p:spPr>
          <a:xfrm>
            <a:off x="6473825" y="5954713"/>
            <a:ext cx="2670175" cy="295275"/>
          </a:xfrm>
        </p:spPr>
        <p:txBody>
          <a:bodyPr/>
          <a:lstStyle/>
          <a:p>
            <a:pPr marL="0" indent="0">
              <a:buNone/>
            </a:pPr>
            <a:r>
              <a:rPr lang="en-US" sz="900" smtClean="0">
                <a:solidFill>
                  <a:schemeClr val="bg1">
                    <a:lumMod val="50000"/>
                  </a:schemeClr>
                </a:solidFill>
              </a:rPr>
              <a:t>** Partial List as of January, 2013</a:t>
            </a:r>
            <a:endParaRPr lang="en-US" sz="900">
              <a:solidFill>
                <a:schemeClr val="bg1">
                  <a:lumMod val="50000"/>
                </a:schemeClr>
              </a:solidFill>
            </a:endParaRPr>
          </a:p>
        </p:txBody>
      </p:sp>
      <p:grpSp>
        <p:nvGrpSpPr>
          <p:cNvPr id="18" name="Group 17"/>
          <p:cNvGrpSpPr/>
          <p:nvPr/>
        </p:nvGrpSpPr>
        <p:grpSpPr>
          <a:xfrm>
            <a:off x="6145605" y="3476016"/>
            <a:ext cx="2861186" cy="1149766"/>
            <a:chOff x="6213589" y="3733617"/>
            <a:chExt cx="2861186" cy="1149766"/>
          </a:xfrm>
        </p:grpSpPr>
        <p:sp>
          <p:nvSpPr>
            <p:cNvPr id="31" name="Rounded Rectangle 30"/>
            <p:cNvSpPr/>
            <p:nvPr/>
          </p:nvSpPr>
          <p:spPr bwMode="auto">
            <a:xfrm>
              <a:off x="6213589" y="3968983"/>
              <a:ext cx="2861186" cy="914400"/>
            </a:xfrm>
            <a:prstGeom prst="roundRect">
              <a:avLst>
                <a:gd name="adj" fmla="val 5434"/>
              </a:avLst>
            </a:prstGeom>
            <a:gradFill>
              <a:gsLst>
                <a:gs pos="49200">
                  <a:srgbClr val="4C778A">
                    <a:alpha val="99000"/>
                  </a:srgbClr>
                </a:gs>
                <a:gs pos="0">
                  <a:srgbClr val="4C778A">
                    <a:alpha val="64706"/>
                  </a:srgbClr>
                </a:gs>
                <a:gs pos="100000">
                  <a:schemeClr val="tx1">
                    <a:lumMod val="10000"/>
                    <a:lumOff val="90000"/>
                    <a:alpha val="10000"/>
                  </a:schemeClr>
                </a:gs>
              </a:gsLst>
            </a:gradFill>
            <a:ln w="12700">
              <a:solidFill>
                <a:srgbClr val="CEDDE4"/>
              </a:solidFill>
            </a:ln>
            <a:effectLst/>
          </p:spPr>
          <p:style>
            <a:lnRef idx="2">
              <a:schemeClr val="accent1">
                <a:shade val="50000"/>
              </a:schemeClr>
            </a:lnRef>
            <a:fillRef idx="1003">
              <a:schemeClr val="dk2"/>
            </a:fillRef>
            <a:effectRef idx="0">
              <a:schemeClr val="accent1"/>
            </a:effectRef>
            <a:fontRef idx="minor">
              <a:schemeClr val="lt1"/>
            </a:fontRef>
          </p:style>
          <p:txBody>
            <a:bodyPr tIns="164592" rtlCol="0" anchor="ctr"/>
            <a:lstStyle/>
            <a:p>
              <a:pPr fontAlgn="base">
                <a:spcBef>
                  <a:spcPct val="0"/>
                </a:spcBef>
                <a:spcAft>
                  <a:spcPct val="0"/>
                </a:spcAft>
              </a:pPr>
              <a:r>
                <a:rPr lang="en-US" sz="1100">
                  <a:solidFill>
                    <a:prstClr val="white"/>
                  </a:solidFill>
                  <a:latin typeface="Neo Sans Intel"/>
                </a:rPr>
                <a:t>Develop ways for web pages to interact with NFC </a:t>
              </a:r>
              <a:r>
                <a:rPr lang="en-US" sz="1100" smtClean="0">
                  <a:solidFill>
                    <a:prstClr val="white"/>
                  </a:solidFill>
                  <a:latin typeface="Neo Sans Intel"/>
                </a:rPr>
                <a:t>devices</a:t>
              </a:r>
              <a:endParaRPr lang="en-US" sz="1100">
                <a:solidFill>
                  <a:prstClr val="white"/>
                </a:solidFill>
                <a:latin typeface="Neo Sans Intel"/>
              </a:endParaRPr>
            </a:p>
          </p:txBody>
        </p:sp>
        <p:sp>
          <p:nvSpPr>
            <p:cNvPr id="32" name="Freeform 87"/>
            <p:cNvSpPr>
              <a:spLocks/>
            </p:cNvSpPr>
            <p:nvPr/>
          </p:nvSpPr>
          <p:spPr bwMode="auto">
            <a:xfrm flipH="1">
              <a:off x="6493406" y="3733617"/>
              <a:ext cx="2301552" cy="396698"/>
            </a:xfrm>
            <a:custGeom>
              <a:avLst/>
              <a:gdLst/>
              <a:ahLst/>
              <a:cxnLst/>
              <a:rect l="l" t="t" r="r" b="b"/>
              <a:pathLst>
                <a:path w="1461398" h="396698">
                  <a:moveTo>
                    <a:pt x="1084238" y="0"/>
                  </a:moveTo>
                  <a:lnTo>
                    <a:pt x="750982" y="0"/>
                  </a:lnTo>
                  <a:lnTo>
                    <a:pt x="0" y="0"/>
                  </a:lnTo>
                  <a:lnTo>
                    <a:pt x="0" y="396698"/>
                  </a:lnTo>
                  <a:lnTo>
                    <a:pt x="1128142" y="396698"/>
                  </a:lnTo>
                  <a:lnTo>
                    <a:pt x="1461398" y="396698"/>
                  </a:lnTo>
                  <a:lnTo>
                    <a:pt x="1461398" y="99175"/>
                  </a:lnTo>
                  <a:lnTo>
                    <a:pt x="1178529" y="99175"/>
                  </a:lnTo>
                  <a:close/>
                </a:path>
              </a:pathLst>
            </a:custGeom>
            <a:gradFill flip="none" rotWithShape="1">
              <a:gsLst>
                <a:gs pos="0">
                  <a:srgbClr val="9D3E13">
                    <a:alpha val="50000"/>
                  </a:srgbClr>
                </a:gs>
                <a:gs pos="62000">
                  <a:srgbClr val="DD4515"/>
                </a:gs>
                <a:gs pos="100000">
                  <a:srgbClr val="DD4515"/>
                </a:gs>
              </a:gsLst>
              <a:path path="circle">
                <a:fillToRect l="100000" t="100000"/>
              </a:path>
              <a:tileRect r="-100000" b="-100000"/>
            </a:gradFill>
            <a:ln w="0">
              <a:noFill/>
              <a:prstDash val="solid"/>
              <a:round/>
              <a:headEnd/>
              <a:tailEnd/>
            </a:ln>
            <a:effectLst/>
          </p:spPr>
          <p:txBody>
            <a:bodyPr vert="horz" wrap="square" lIns="91440" tIns="91440" rIns="91440" bIns="45720" numCol="1" anchor="b" anchorCtr="0" compatLnSpc="1">
              <a:prstTxWarp prst="textNoShape">
                <a:avLst/>
              </a:prstTxWarp>
            </a:bodyPr>
            <a:lstStyle/>
            <a:p>
              <a:pPr algn="r"/>
              <a:r>
                <a:rPr lang="en-US" sz="1100">
                  <a:solidFill>
                    <a:srgbClr val="FFFFFF"/>
                  </a:solidFill>
                  <a:latin typeface="Neo Sans Intel"/>
                </a:rPr>
                <a:t>W3C NFC WG</a:t>
              </a:r>
            </a:p>
          </p:txBody>
        </p:sp>
        <p:pic>
          <p:nvPicPr>
            <p:cNvPr id="11" name="Picture 10"/>
            <p:cNvPicPr>
              <a:picLocks noChangeAspect="1"/>
            </p:cNvPicPr>
            <p:nvPr/>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768123" y="4589873"/>
              <a:ext cx="273089" cy="228600"/>
            </a:xfrm>
            <a:prstGeom prst="rect">
              <a:avLst/>
            </a:prstGeom>
          </p:spPr>
        </p:pic>
      </p:grpSp>
      <p:grpSp>
        <p:nvGrpSpPr>
          <p:cNvPr id="40" name="Group 39"/>
          <p:cNvGrpSpPr/>
          <p:nvPr/>
        </p:nvGrpSpPr>
        <p:grpSpPr>
          <a:xfrm>
            <a:off x="3143520" y="2452509"/>
            <a:ext cx="2861186" cy="1149766"/>
            <a:chOff x="3141644" y="2455280"/>
            <a:chExt cx="2861186" cy="1149766"/>
          </a:xfrm>
        </p:grpSpPr>
        <p:sp>
          <p:nvSpPr>
            <p:cNvPr id="22" name="Rounded Rectangle 21"/>
            <p:cNvSpPr/>
            <p:nvPr/>
          </p:nvSpPr>
          <p:spPr bwMode="auto">
            <a:xfrm>
              <a:off x="3141644" y="2690646"/>
              <a:ext cx="2861186" cy="914400"/>
            </a:xfrm>
            <a:prstGeom prst="roundRect">
              <a:avLst>
                <a:gd name="adj" fmla="val 5434"/>
              </a:avLst>
            </a:prstGeom>
            <a:gradFill>
              <a:gsLst>
                <a:gs pos="49200">
                  <a:srgbClr val="4C778A">
                    <a:alpha val="99000"/>
                  </a:srgbClr>
                </a:gs>
                <a:gs pos="0">
                  <a:srgbClr val="4C778A">
                    <a:alpha val="64706"/>
                  </a:srgbClr>
                </a:gs>
                <a:gs pos="100000">
                  <a:schemeClr val="tx1">
                    <a:lumMod val="10000"/>
                    <a:lumOff val="90000"/>
                    <a:alpha val="10000"/>
                  </a:schemeClr>
                </a:gs>
              </a:gsLst>
            </a:gradFill>
            <a:ln w="12700">
              <a:solidFill>
                <a:srgbClr val="CEDDE4"/>
              </a:solidFill>
            </a:ln>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fontAlgn="base">
                <a:spcBef>
                  <a:spcPct val="0"/>
                </a:spcBef>
                <a:spcAft>
                  <a:spcPct val="0"/>
                </a:spcAft>
              </a:pPr>
              <a:r>
                <a:rPr lang="en-US" sz="1100">
                  <a:solidFill>
                    <a:prstClr val="white"/>
                  </a:solidFill>
                  <a:latin typeface="Neo Sans Intel"/>
                </a:rPr>
                <a:t>Develop and maintain cascading style sheets</a:t>
              </a:r>
            </a:p>
            <a:p>
              <a:pPr fontAlgn="base">
                <a:spcBef>
                  <a:spcPct val="0"/>
                </a:spcBef>
                <a:spcAft>
                  <a:spcPct val="0"/>
                </a:spcAft>
              </a:pPr>
              <a:r>
                <a:rPr lang="en-US" sz="1100" smtClean="0">
                  <a:solidFill>
                    <a:prstClr val="white"/>
                  </a:solidFill>
                  <a:latin typeface="Neo Sans Intel"/>
                </a:rPr>
                <a:t>3 </a:t>
              </a:r>
              <a:r>
                <a:rPr lang="en-US" sz="1100">
                  <a:solidFill>
                    <a:prstClr val="white"/>
                  </a:solidFill>
                  <a:latin typeface="Neo Sans Intel"/>
                </a:rPr>
                <a:t>Intel members</a:t>
              </a:r>
            </a:p>
          </p:txBody>
        </p:sp>
        <p:sp>
          <p:nvSpPr>
            <p:cNvPr id="23" name="Freeform 87"/>
            <p:cNvSpPr>
              <a:spLocks/>
            </p:cNvSpPr>
            <p:nvPr/>
          </p:nvSpPr>
          <p:spPr bwMode="auto">
            <a:xfrm flipH="1">
              <a:off x="3421461" y="2455280"/>
              <a:ext cx="2301552" cy="396698"/>
            </a:xfrm>
            <a:custGeom>
              <a:avLst/>
              <a:gdLst/>
              <a:ahLst/>
              <a:cxnLst/>
              <a:rect l="l" t="t" r="r" b="b"/>
              <a:pathLst>
                <a:path w="1461398" h="396698">
                  <a:moveTo>
                    <a:pt x="1084238" y="0"/>
                  </a:moveTo>
                  <a:lnTo>
                    <a:pt x="750982" y="0"/>
                  </a:lnTo>
                  <a:lnTo>
                    <a:pt x="0" y="0"/>
                  </a:lnTo>
                  <a:lnTo>
                    <a:pt x="0" y="396698"/>
                  </a:lnTo>
                  <a:lnTo>
                    <a:pt x="1128142" y="396698"/>
                  </a:lnTo>
                  <a:lnTo>
                    <a:pt x="1461398" y="396698"/>
                  </a:lnTo>
                  <a:lnTo>
                    <a:pt x="1461398" y="99175"/>
                  </a:lnTo>
                  <a:lnTo>
                    <a:pt x="1178529" y="99175"/>
                  </a:lnTo>
                  <a:close/>
                </a:path>
              </a:pathLst>
            </a:custGeom>
            <a:gradFill flip="none" rotWithShape="1">
              <a:gsLst>
                <a:gs pos="0">
                  <a:srgbClr val="9D3E13">
                    <a:alpha val="50000"/>
                  </a:srgbClr>
                </a:gs>
                <a:gs pos="62000">
                  <a:srgbClr val="DD4515"/>
                </a:gs>
                <a:gs pos="100000">
                  <a:srgbClr val="DD4515"/>
                </a:gs>
              </a:gsLst>
              <a:path path="circle">
                <a:fillToRect l="100000" t="100000"/>
              </a:path>
              <a:tileRect r="-100000" b="-100000"/>
            </a:gradFill>
            <a:ln w="0">
              <a:noFill/>
              <a:prstDash val="solid"/>
              <a:round/>
              <a:headEnd/>
              <a:tailEnd/>
            </a:ln>
            <a:effectLst/>
          </p:spPr>
          <p:txBody>
            <a:bodyPr vert="horz" wrap="square" lIns="91440" tIns="91440" rIns="91440" bIns="45720" numCol="1" anchor="b" anchorCtr="0" compatLnSpc="1">
              <a:prstTxWarp prst="textNoShape">
                <a:avLst/>
              </a:prstTxWarp>
            </a:bodyPr>
            <a:lstStyle/>
            <a:p>
              <a:pPr algn="r"/>
              <a:r>
                <a:rPr lang="en-US" sz="1100">
                  <a:solidFill>
                    <a:srgbClr val="FFFFFF"/>
                  </a:solidFill>
                  <a:latin typeface="Neo Sans Intel"/>
                </a:rPr>
                <a:t>W3C CSS WG</a:t>
              </a:r>
            </a:p>
          </p:txBody>
        </p:sp>
        <p:pic>
          <p:nvPicPr>
            <p:cNvPr id="1026" name="Picture 2" descr="css3 logo"/>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5690639" y="3265892"/>
              <a:ext cx="240814" cy="27894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p:cNvGrpSpPr/>
          <p:nvPr/>
        </p:nvGrpSpPr>
        <p:grpSpPr>
          <a:xfrm>
            <a:off x="152903" y="1419406"/>
            <a:ext cx="2861186" cy="1149766"/>
            <a:chOff x="81956" y="1182337"/>
            <a:chExt cx="2861186" cy="1149766"/>
          </a:xfrm>
        </p:grpSpPr>
        <p:grpSp>
          <p:nvGrpSpPr>
            <p:cNvPr id="42" name="Group 41"/>
            <p:cNvGrpSpPr/>
            <p:nvPr/>
          </p:nvGrpSpPr>
          <p:grpSpPr>
            <a:xfrm>
              <a:off x="81956" y="1182337"/>
              <a:ext cx="2861186" cy="1149766"/>
              <a:chOff x="3141407" y="1182337"/>
              <a:chExt cx="2861186" cy="1149766"/>
            </a:xfrm>
          </p:grpSpPr>
          <p:sp>
            <p:nvSpPr>
              <p:cNvPr id="7" name="Rounded Rectangle 6"/>
              <p:cNvSpPr/>
              <p:nvPr/>
            </p:nvSpPr>
            <p:spPr bwMode="auto">
              <a:xfrm>
                <a:off x="3141407" y="1417703"/>
                <a:ext cx="2861186" cy="914400"/>
              </a:xfrm>
              <a:prstGeom prst="roundRect">
                <a:avLst>
                  <a:gd name="adj" fmla="val 5434"/>
                </a:avLst>
              </a:prstGeom>
              <a:gradFill>
                <a:gsLst>
                  <a:gs pos="49200">
                    <a:srgbClr val="4C778A">
                      <a:alpha val="99000"/>
                    </a:srgbClr>
                  </a:gs>
                  <a:gs pos="0">
                    <a:srgbClr val="4C778A">
                      <a:alpha val="64706"/>
                    </a:srgbClr>
                  </a:gs>
                  <a:gs pos="100000">
                    <a:schemeClr val="tx1">
                      <a:lumMod val="10000"/>
                      <a:lumOff val="90000"/>
                      <a:alpha val="10000"/>
                    </a:schemeClr>
                  </a:gs>
                </a:gsLst>
              </a:gradFill>
              <a:ln w="12700">
                <a:solidFill>
                  <a:srgbClr val="CEDDE4"/>
                </a:solidFill>
              </a:ln>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fontAlgn="base">
                  <a:spcBef>
                    <a:spcPct val="0"/>
                  </a:spcBef>
                  <a:spcAft>
                    <a:spcPct val="0"/>
                  </a:spcAft>
                </a:pPr>
                <a:r>
                  <a:rPr lang="en-US" sz="1100">
                    <a:solidFill>
                      <a:prstClr val="white"/>
                    </a:solidFill>
                    <a:latin typeface="Neo Sans Intel"/>
                  </a:rPr>
                  <a:t>HTML5 core, elements, layouts, </a:t>
                </a:r>
                <a:r>
                  <a:rPr lang="en-US" sz="1100" smtClean="0">
                    <a:solidFill>
                      <a:prstClr val="white"/>
                    </a:solidFill>
                    <a:latin typeface="Neo Sans Intel"/>
                  </a:rPr>
                  <a:t>DOM</a:t>
                </a:r>
                <a:endParaRPr lang="en-US" sz="1100">
                  <a:solidFill>
                    <a:prstClr val="white"/>
                  </a:solidFill>
                  <a:latin typeface="Neo Sans Intel"/>
                </a:endParaRPr>
              </a:p>
            </p:txBody>
          </p:sp>
          <p:sp>
            <p:nvSpPr>
              <p:cNvPr id="8" name="Freeform 87"/>
              <p:cNvSpPr>
                <a:spLocks/>
              </p:cNvSpPr>
              <p:nvPr/>
            </p:nvSpPr>
            <p:spPr bwMode="auto">
              <a:xfrm flipH="1">
                <a:off x="3421224" y="1182337"/>
                <a:ext cx="2301552" cy="396698"/>
              </a:xfrm>
              <a:custGeom>
                <a:avLst/>
                <a:gdLst/>
                <a:ahLst/>
                <a:cxnLst/>
                <a:rect l="l" t="t" r="r" b="b"/>
                <a:pathLst>
                  <a:path w="1461398" h="396698">
                    <a:moveTo>
                      <a:pt x="1084238" y="0"/>
                    </a:moveTo>
                    <a:lnTo>
                      <a:pt x="750982" y="0"/>
                    </a:lnTo>
                    <a:lnTo>
                      <a:pt x="0" y="0"/>
                    </a:lnTo>
                    <a:lnTo>
                      <a:pt x="0" y="396698"/>
                    </a:lnTo>
                    <a:lnTo>
                      <a:pt x="1128142" y="396698"/>
                    </a:lnTo>
                    <a:lnTo>
                      <a:pt x="1461398" y="396698"/>
                    </a:lnTo>
                    <a:lnTo>
                      <a:pt x="1461398" y="99175"/>
                    </a:lnTo>
                    <a:lnTo>
                      <a:pt x="1178529" y="99175"/>
                    </a:lnTo>
                    <a:close/>
                  </a:path>
                </a:pathLst>
              </a:custGeom>
              <a:gradFill flip="none" rotWithShape="1">
                <a:gsLst>
                  <a:gs pos="0">
                    <a:srgbClr val="9D3E13">
                      <a:alpha val="50000"/>
                    </a:srgbClr>
                  </a:gs>
                  <a:gs pos="62000">
                    <a:srgbClr val="DD4515"/>
                  </a:gs>
                  <a:gs pos="100000">
                    <a:srgbClr val="DD4515"/>
                  </a:gs>
                </a:gsLst>
                <a:path path="circle">
                  <a:fillToRect l="100000" t="100000"/>
                </a:path>
                <a:tileRect r="-100000" b="-100000"/>
              </a:gradFill>
              <a:ln w="0">
                <a:noFill/>
                <a:prstDash val="solid"/>
                <a:round/>
                <a:headEnd/>
                <a:tailEnd/>
              </a:ln>
              <a:effectLst/>
            </p:spPr>
            <p:txBody>
              <a:bodyPr vert="horz" wrap="square" lIns="91440" tIns="91440" rIns="91440" bIns="45720" numCol="1" anchor="b" anchorCtr="0" compatLnSpc="1">
                <a:prstTxWarp prst="textNoShape">
                  <a:avLst/>
                </a:prstTxWarp>
              </a:bodyPr>
              <a:lstStyle/>
              <a:p>
                <a:pPr algn="r"/>
                <a:r>
                  <a:rPr lang="en-US" sz="1100">
                    <a:solidFill>
                      <a:srgbClr val="FFFFFF"/>
                    </a:solidFill>
                    <a:latin typeface="Neo Sans Intel"/>
                  </a:rPr>
                  <a:t>W3C HTML WG</a:t>
                </a:r>
              </a:p>
            </p:txBody>
          </p:sp>
        </p:grpSp>
        <p:pic>
          <p:nvPicPr>
            <p:cNvPr id="1028" name="Picture 4" descr="http://www.w3.org/html/logo/downloads/HTML5_Logo_512.png"/>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2557790" y="1937943"/>
              <a:ext cx="335568" cy="3355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152903" y="2692349"/>
            <a:ext cx="2861186" cy="1149766"/>
            <a:chOff x="74145" y="2455280"/>
            <a:chExt cx="2861186" cy="1149766"/>
          </a:xfrm>
        </p:grpSpPr>
        <p:sp>
          <p:nvSpPr>
            <p:cNvPr id="16" name="Rounded Rectangle 15"/>
            <p:cNvSpPr/>
            <p:nvPr/>
          </p:nvSpPr>
          <p:spPr bwMode="auto">
            <a:xfrm>
              <a:off x="74145" y="2690646"/>
              <a:ext cx="2861186" cy="914400"/>
            </a:xfrm>
            <a:prstGeom prst="roundRect">
              <a:avLst>
                <a:gd name="adj" fmla="val 5434"/>
              </a:avLst>
            </a:prstGeom>
            <a:gradFill>
              <a:gsLst>
                <a:gs pos="49200">
                  <a:srgbClr val="4C778A">
                    <a:alpha val="99000"/>
                  </a:srgbClr>
                </a:gs>
                <a:gs pos="0">
                  <a:srgbClr val="4C778A">
                    <a:alpha val="64706"/>
                  </a:srgbClr>
                </a:gs>
                <a:gs pos="100000">
                  <a:schemeClr val="tx1">
                    <a:lumMod val="10000"/>
                    <a:lumOff val="90000"/>
                    <a:alpha val="10000"/>
                  </a:schemeClr>
                </a:gs>
              </a:gsLst>
            </a:gradFill>
            <a:ln w="12700">
              <a:solidFill>
                <a:srgbClr val="CEDDE4"/>
              </a:solidFill>
            </a:ln>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fontAlgn="base">
                <a:spcBef>
                  <a:spcPct val="0"/>
                </a:spcBef>
                <a:spcAft>
                  <a:spcPct val="0"/>
                </a:spcAft>
              </a:pPr>
              <a:r>
                <a:rPr lang="en-US" sz="1100">
                  <a:solidFill>
                    <a:prstClr val="white"/>
                  </a:solidFill>
                  <a:latin typeface="Neo Sans Intel"/>
                </a:rPr>
                <a:t>Security and policy mechanisms to improve security of web applications</a:t>
              </a:r>
            </a:p>
            <a:p>
              <a:pPr fontAlgn="base">
                <a:spcBef>
                  <a:spcPct val="0"/>
                </a:spcBef>
                <a:spcAft>
                  <a:spcPct val="0"/>
                </a:spcAft>
              </a:pPr>
              <a:r>
                <a:rPr lang="en-US" sz="1100">
                  <a:solidFill>
                    <a:prstClr val="white"/>
                  </a:solidFill>
                  <a:latin typeface="Neo Sans Intel"/>
                </a:rPr>
                <a:t>2</a:t>
              </a:r>
              <a:r>
                <a:rPr lang="en-US" sz="1100" smtClean="0">
                  <a:solidFill>
                    <a:prstClr val="white"/>
                  </a:solidFill>
                  <a:latin typeface="Neo Sans Intel"/>
                </a:rPr>
                <a:t> </a:t>
              </a:r>
              <a:r>
                <a:rPr lang="en-US" sz="1100">
                  <a:solidFill>
                    <a:prstClr val="white"/>
                  </a:solidFill>
                  <a:latin typeface="Neo Sans Intel"/>
                </a:rPr>
                <a:t>Intel members</a:t>
              </a:r>
            </a:p>
          </p:txBody>
        </p:sp>
        <p:sp>
          <p:nvSpPr>
            <p:cNvPr id="17" name="Freeform 87"/>
            <p:cNvSpPr>
              <a:spLocks/>
            </p:cNvSpPr>
            <p:nvPr/>
          </p:nvSpPr>
          <p:spPr bwMode="auto">
            <a:xfrm flipH="1">
              <a:off x="353962" y="2455280"/>
              <a:ext cx="2301552" cy="396698"/>
            </a:xfrm>
            <a:custGeom>
              <a:avLst/>
              <a:gdLst/>
              <a:ahLst/>
              <a:cxnLst/>
              <a:rect l="l" t="t" r="r" b="b"/>
              <a:pathLst>
                <a:path w="1461398" h="396698">
                  <a:moveTo>
                    <a:pt x="1084238" y="0"/>
                  </a:moveTo>
                  <a:lnTo>
                    <a:pt x="750982" y="0"/>
                  </a:lnTo>
                  <a:lnTo>
                    <a:pt x="0" y="0"/>
                  </a:lnTo>
                  <a:lnTo>
                    <a:pt x="0" y="396698"/>
                  </a:lnTo>
                  <a:lnTo>
                    <a:pt x="1128142" y="396698"/>
                  </a:lnTo>
                  <a:lnTo>
                    <a:pt x="1461398" y="396698"/>
                  </a:lnTo>
                  <a:lnTo>
                    <a:pt x="1461398" y="99175"/>
                  </a:lnTo>
                  <a:lnTo>
                    <a:pt x="1178529" y="99175"/>
                  </a:lnTo>
                  <a:close/>
                </a:path>
              </a:pathLst>
            </a:custGeom>
            <a:gradFill flip="none" rotWithShape="1">
              <a:gsLst>
                <a:gs pos="0">
                  <a:srgbClr val="9D3E13">
                    <a:alpha val="50000"/>
                  </a:srgbClr>
                </a:gs>
                <a:gs pos="62000">
                  <a:srgbClr val="DD4515"/>
                </a:gs>
                <a:gs pos="100000">
                  <a:srgbClr val="DD4515"/>
                </a:gs>
              </a:gsLst>
              <a:path path="circle">
                <a:fillToRect l="100000" t="100000"/>
              </a:path>
              <a:tileRect r="-100000" b="-100000"/>
            </a:gradFill>
            <a:ln w="0">
              <a:noFill/>
              <a:prstDash val="solid"/>
              <a:round/>
              <a:headEnd/>
              <a:tailEnd/>
            </a:ln>
            <a:effectLst/>
          </p:spPr>
          <p:txBody>
            <a:bodyPr vert="horz" wrap="square" lIns="91440" tIns="91440" rIns="91440" bIns="45720" numCol="1" anchor="b" anchorCtr="0" compatLnSpc="1">
              <a:prstTxWarp prst="textNoShape">
                <a:avLst/>
              </a:prstTxWarp>
            </a:bodyPr>
            <a:lstStyle/>
            <a:p>
              <a:pPr algn="r"/>
              <a:r>
                <a:rPr lang="en-US" sz="1100">
                  <a:solidFill>
                    <a:srgbClr val="FFFFFF"/>
                  </a:solidFill>
                  <a:latin typeface="Neo Sans Intel"/>
                </a:rPr>
                <a:t>W3C WebApp</a:t>
              </a:r>
            </a:p>
            <a:p>
              <a:pPr algn="r"/>
              <a:r>
                <a:rPr lang="en-US" sz="1100">
                  <a:solidFill>
                    <a:srgbClr val="FFFFFF"/>
                  </a:solidFill>
                  <a:latin typeface="Neo Sans Intel"/>
                </a:rPr>
                <a:t>Security WG</a:t>
              </a:r>
            </a:p>
          </p:txBody>
        </p:sp>
        <p:pic>
          <p:nvPicPr>
            <p:cNvPr id="35" name="Picture 1"/>
            <p:cNvPicPr>
              <a:picLocks noChangeAspect="1" noChangeArrowheads="1"/>
            </p:cNvPicPr>
            <p:nvPr/>
          </p:nvPicPr>
          <p:blipFill>
            <a:blip r:embed="rId8" cstate="screen">
              <a:extLst>
                <a:ext uri="{28A0092B-C50C-407E-A947-70E740481C1C}">
                  <a14:useLocalDpi xmlns:a14="http://schemas.microsoft.com/office/drawing/2010/main" val="0"/>
                </a:ext>
              </a:extLst>
            </a:blip>
            <a:stretch>
              <a:fillRect/>
            </a:stretch>
          </p:blipFill>
          <p:spPr bwMode="auto">
            <a:xfrm flipH="1">
              <a:off x="2639570" y="3250414"/>
              <a:ext cx="189994" cy="263614"/>
            </a:xfrm>
            <a:prstGeom prst="rect">
              <a:avLst/>
            </a:prstGeom>
            <a:noFill/>
            <a:ln w="9525">
              <a:noFill/>
              <a:miter lim="800000"/>
              <a:headEnd/>
              <a:tailEnd/>
            </a:ln>
          </p:spPr>
        </p:pic>
      </p:grpSp>
      <p:grpSp>
        <p:nvGrpSpPr>
          <p:cNvPr id="33" name="Group 32"/>
          <p:cNvGrpSpPr/>
          <p:nvPr/>
        </p:nvGrpSpPr>
        <p:grpSpPr>
          <a:xfrm>
            <a:off x="152903" y="3973420"/>
            <a:ext cx="2861186" cy="1149766"/>
            <a:chOff x="71710" y="3736351"/>
            <a:chExt cx="2861186" cy="1149766"/>
          </a:xfrm>
        </p:grpSpPr>
        <p:sp>
          <p:nvSpPr>
            <p:cNvPr id="19" name="Rounded Rectangle 18"/>
            <p:cNvSpPr/>
            <p:nvPr/>
          </p:nvSpPr>
          <p:spPr bwMode="auto">
            <a:xfrm>
              <a:off x="71710" y="3971717"/>
              <a:ext cx="2861186" cy="914400"/>
            </a:xfrm>
            <a:prstGeom prst="roundRect">
              <a:avLst>
                <a:gd name="adj" fmla="val 5434"/>
              </a:avLst>
            </a:prstGeom>
            <a:gradFill>
              <a:gsLst>
                <a:gs pos="49200">
                  <a:srgbClr val="4C778A">
                    <a:alpha val="99000"/>
                  </a:srgbClr>
                </a:gs>
                <a:gs pos="0">
                  <a:srgbClr val="4C778A">
                    <a:alpha val="64706"/>
                  </a:srgbClr>
                </a:gs>
                <a:gs pos="100000">
                  <a:schemeClr val="tx1">
                    <a:lumMod val="10000"/>
                    <a:lumOff val="90000"/>
                    <a:alpha val="10000"/>
                  </a:schemeClr>
                </a:gs>
              </a:gsLst>
            </a:gradFill>
            <a:ln w="12700">
              <a:solidFill>
                <a:srgbClr val="CEDDE4"/>
              </a:solidFill>
            </a:ln>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fontAlgn="base">
                <a:spcBef>
                  <a:spcPct val="0"/>
                </a:spcBef>
                <a:spcAft>
                  <a:spcPct val="0"/>
                </a:spcAft>
              </a:pPr>
              <a:r>
                <a:rPr lang="en-US" sz="1100">
                  <a:solidFill>
                    <a:prstClr val="white"/>
                  </a:solidFill>
                  <a:latin typeface="Neo Sans Intel"/>
                </a:rPr>
                <a:t>Define cryptography APIs to provide common functionality to web </a:t>
              </a:r>
              <a:r>
                <a:rPr lang="en-US" sz="1100" smtClean="0">
                  <a:solidFill>
                    <a:prstClr val="white"/>
                  </a:solidFill>
                  <a:latin typeface="Neo Sans Intel"/>
                </a:rPr>
                <a:t>applications</a:t>
              </a:r>
              <a:endParaRPr lang="en-US" sz="1100">
                <a:solidFill>
                  <a:prstClr val="white"/>
                </a:solidFill>
                <a:latin typeface="Neo Sans Intel"/>
              </a:endParaRPr>
            </a:p>
          </p:txBody>
        </p:sp>
        <p:sp>
          <p:nvSpPr>
            <p:cNvPr id="20" name="Freeform 87"/>
            <p:cNvSpPr>
              <a:spLocks/>
            </p:cNvSpPr>
            <p:nvPr/>
          </p:nvSpPr>
          <p:spPr bwMode="auto">
            <a:xfrm flipH="1">
              <a:off x="351527" y="3736351"/>
              <a:ext cx="2301552" cy="396698"/>
            </a:xfrm>
            <a:custGeom>
              <a:avLst/>
              <a:gdLst/>
              <a:ahLst/>
              <a:cxnLst/>
              <a:rect l="l" t="t" r="r" b="b"/>
              <a:pathLst>
                <a:path w="1461398" h="396698">
                  <a:moveTo>
                    <a:pt x="1084238" y="0"/>
                  </a:moveTo>
                  <a:lnTo>
                    <a:pt x="750982" y="0"/>
                  </a:lnTo>
                  <a:lnTo>
                    <a:pt x="0" y="0"/>
                  </a:lnTo>
                  <a:lnTo>
                    <a:pt x="0" y="396698"/>
                  </a:lnTo>
                  <a:lnTo>
                    <a:pt x="1128142" y="396698"/>
                  </a:lnTo>
                  <a:lnTo>
                    <a:pt x="1461398" y="396698"/>
                  </a:lnTo>
                  <a:lnTo>
                    <a:pt x="1461398" y="99175"/>
                  </a:lnTo>
                  <a:lnTo>
                    <a:pt x="1178529" y="99175"/>
                  </a:lnTo>
                  <a:close/>
                </a:path>
              </a:pathLst>
            </a:custGeom>
            <a:gradFill flip="none" rotWithShape="1">
              <a:gsLst>
                <a:gs pos="0">
                  <a:srgbClr val="9D3E13">
                    <a:alpha val="50000"/>
                  </a:srgbClr>
                </a:gs>
                <a:gs pos="62000">
                  <a:srgbClr val="DD4515"/>
                </a:gs>
                <a:gs pos="100000">
                  <a:srgbClr val="DD4515"/>
                </a:gs>
              </a:gsLst>
              <a:path path="circle">
                <a:fillToRect l="100000" t="100000"/>
              </a:path>
              <a:tileRect r="-100000" b="-100000"/>
            </a:gradFill>
            <a:ln w="0">
              <a:noFill/>
              <a:prstDash val="solid"/>
              <a:round/>
              <a:headEnd/>
              <a:tailEnd/>
            </a:ln>
            <a:effectLst/>
          </p:spPr>
          <p:txBody>
            <a:bodyPr vert="horz" wrap="square" lIns="91440" tIns="91440" rIns="91440" bIns="45720" numCol="1" anchor="b" anchorCtr="0" compatLnSpc="1">
              <a:prstTxWarp prst="textNoShape">
                <a:avLst/>
              </a:prstTxWarp>
            </a:bodyPr>
            <a:lstStyle/>
            <a:p>
              <a:pPr algn="r"/>
              <a:r>
                <a:rPr lang="en-US" sz="1100">
                  <a:solidFill>
                    <a:srgbClr val="FFFFFF"/>
                  </a:solidFill>
                  <a:latin typeface="Neo Sans Intel"/>
                </a:rPr>
                <a:t>W3C Web </a:t>
              </a:r>
            </a:p>
            <a:p>
              <a:pPr algn="r"/>
              <a:r>
                <a:rPr lang="en-US" sz="1100">
                  <a:solidFill>
                    <a:srgbClr val="FFFFFF"/>
                  </a:solidFill>
                  <a:latin typeface="Neo Sans Intel"/>
                </a:rPr>
                <a:t>Cryptography WG</a:t>
              </a:r>
            </a:p>
          </p:txBody>
        </p:sp>
        <p:pic>
          <p:nvPicPr>
            <p:cNvPr id="55" name="Picture 6" descr="C:\Users\Ryan\Documents\Projects\Intel\SMB\decks\lock.png"/>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2569721" y="4572453"/>
              <a:ext cx="284722" cy="263614"/>
            </a:xfrm>
            <a:prstGeom prst="rect">
              <a:avLst/>
            </a:prstGeom>
            <a:noFill/>
            <a:ln>
              <a:noFill/>
            </a:ln>
            <a:effectLst>
              <a:outerShdw blurRad="63500" sx="102000" sy="102000" algn="ctr" rotWithShape="0">
                <a:prstClr val="black">
                  <a:alpha val="40000"/>
                </a:prstClr>
              </a:outerShdw>
            </a:effectLst>
          </p:spPr>
        </p:pic>
      </p:grpSp>
      <p:grpSp>
        <p:nvGrpSpPr>
          <p:cNvPr id="13" name="Group 12"/>
          <p:cNvGrpSpPr/>
          <p:nvPr/>
        </p:nvGrpSpPr>
        <p:grpSpPr>
          <a:xfrm>
            <a:off x="6145605" y="2197679"/>
            <a:ext cx="2861186" cy="1149766"/>
            <a:chOff x="6208669" y="2455280"/>
            <a:chExt cx="2861186" cy="1149766"/>
          </a:xfrm>
        </p:grpSpPr>
        <p:sp>
          <p:nvSpPr>
            <p:cNvPr id="25" name="Rounded Rectangle 24"/>
            <p:cNvSpPr/>
            <p:nvPr/>
          </p:nvSpPr>
          <p:spPr bwMode="auto">
            <a:xfrm>
              <a:off x="6208669" y="2690646"/>
              <a:ext cx="2861186" cy="914400"/>
            </a:xfrm>
            <a:prstGeom prst="roundRect">
              <a:avLst>
                <a:gd name="adj" fmla="val 5434"/>
              </a:avLst>
            </a:prstGeom>
            <a:gradFill>
              <a:gsLst>
                <a:gs pos="49200">
                  <a:srgbClr val="4C778A">
                    <a:alpha val="99000"/>
                  </a:srgbClr>
                </a:gs>
                <a:gs pos="0">
                  <a:srgbClr val="4C778A">
                    <a:alpha val="64706"/>
                  </a:srgbClr>
                </a:gs>
                <a:gs pos="100000">
                  <a:schemeClr val="tx1">
                    <a:lumMod val="10000"/>
                    <a:lumOff val="90000"/>
                    <a:alpha val="10000"/>
                  </a:schemeClr>
                </a:gs>
              </a:gsLst>
            </a:gradFill>
            <a:ln w="12700">
              <a:solidFill>
                <a:srgbClr val="CEDDE4"/>
              </a:solidFill>
            </a:ln>
            <a:effectLst/>
          </p:spPr>
          <p:style>
            <a:lnRef idx="2">
              <a:schemeClr val="accent1">
                <a:shade val="50000"/>
              </a:schemeClr>
            </a:lnRef>
            <a:fillRef idx="1003">
              <a:schemeClr val="dk2"/>
            </a:fillRef>
            <a:effectRef idx="0">
              <a:schemeClr val="accent1"/>
            </a:effectRef>
            <a:fontRef idx="minor">
              <a:schemeClr val="lt1"/>
            </a:fontRef>
          </p:style>
          <p:txBody>
            <a:bodyPr tIns="164592" rtlCol="0" anchor="ctr"/>
            <a:lstStyle/>
            <a:p>
              <a:pPr fontAlgn="base">
                <a:spcBef>
                  <a:spcPct val="0"/>
                </a:spcBef>
                <a:spcAft>
                  <a:spcPct val="0"/>
                </a:spcAft>
              </a:pPr>
              <a:r>
                <a:rPr lang="en-US" sz="1100">
                  <a:solidFill>
                    <a:prstClr val="white"/>
                  </a:solidFill>
                  <a:latin typeface="Neo Sans Intel"/>
                </a:rPr>
                <a:t>Add more advanced audio capabilities, such as the processing and synthesis of audio </a:t>
              </a:r>
              <a:r>
                <a:rPr lang="en-US" sz="1100" smtClean="0">
                  <a:solidFill>
                    <a:prstClr val="white"/>
                  </a:solidFill>
                  <a:latin typeface="Neo Sans Intel"/>
                </a:rPr>
                <a:t>streams</a:t>
              </a:r>
              <a:endParaRPr lang="en-US" sz="1100">
                <a:solidFill>
                  <a:prstClr val="white"/>
                </a:solidFill>
                <a:latin typeface="Neo Sans Intel"/>
              </a:endParaRPr>
            </a:p>
          </p:txBody>
        </p:sp>
        <p:sp>
          <p:nvSpPr>
            <p:cNvPr id="26" name="Freeform 87"/>
            <p:cNvSpPr>
              <a:spLocks/>
            </p:cNvSpPr>
            <p:nvPr/>
          </p:nvSpPr>
          <p:spPr bwMode="auto">
            <a:xfrm flipH="1">
              <a:off x="6488486" y="2455280"/>
              <a:ext cx="2301552" cy="396698"/>
            </a:xfrm>
            <a:custGeom>
              <a:avLst/>
              <a:gdLst/>
              <a:ahLst/>
              <a:cxnLst/>
              <a:rect l="l" t="t" r="r" b="b"/>
              <a:pathLst>
                <a:path w="1461398" h="396698">
                  <a:moveTo>
                    <a:pt x="1084238" y="0"/>
                  </a:moveTo>
                  <a:lnTo>
                    <a:pt x="750982" y="0"/>
                  </a:lnTo>
                  <a:lnTo>
                    <a:pt x="0" y="0"/>
                  </a:lnTo>
                  <a:lnTo>
                    <a:pt x="0" y="396698"/>
                  </a:lnTo>
                  <a:lnTo>
                    <a:pt x="1128142" y="396698"/>
                  </a:lnTo>
                  <a:lnTo>
                    <a:pt x="1461398" y="396698"/>
                  </a:lnTo>
                  <a:lnTo>
                    <a:pt x="1461398" y="99175"/>
                  </a:lnTo>
                  <a:lnTo>
                    <a:pt x="1178529" y="99175"/>
                  </a:lnTo>
                  <a:close/>
                </a:path>
              </a:pathLst>
            </a:custGeom>
            <a:gradFill flip="none" rotWithShape="1">
              <a:gsLst>
                <a:gs pos="0">
                  <a:srgbClr val="9D3E13">
                    <a:alpha val="50000"/>
                  </a:srgbClr>
                </a:gs>
                <a:gs pos="62000">
                  <a:srgbClr val="DD4515"/>
                </a:gs>
                <a:gs pos="100000">
                  <a:srgbClr val="DD4515"/>
                </a:gs>
              </a:gsLst>
              <a:path path="circle">
                <a:fillToRect l="100000" t="100000"/>
              </a:path>
              <a:tileRect r="-100000" b="-100000"/>
            </a:gradFill>
            <a:ln w="0">
              <a:noFill/>
              <a:prstDash val="solid"/>
              <a:round/>
              <a:headEnd/>
              <a:tailEnd/>
            </a:ln>
            <a:effectLst/>
          </p:spPr>
          <p:txBody>
            <a:bodyPr vert="horz" wrap="square" lIns="91440" tIns="91440" rIns="91440" bIns="45720" numCol="1" anchor="b" anchorCtr="0" compatLnSpc="1">
              <a:prstTxWarp prst="textNoShape">
                <a:avLst/>
              </a:prstTxWarp>
            </a:bodyPr>
            <a:lstStyle/>
            <a:p>
              <a:pPr algn="r"/>
              <a:r>
                <a:rPr lang="en-US" sz="1100">
                  <a:solidFill>
                    <a:srgbClr val="FFFFFF"/>
                  </a:solidFill>
                  <a:latin typeface="Neo Sans Intel"/>
                </a:rPr>
                <a:t>W3C Audio WG</a:t>
              </a:r>
            </a:p>
          </p:txBody>
        </p:sp>
        <p:pic>
          <p:nvPicPr>
            <p:cNvPr id="44" name="Picture 4" descr="\\fs1\users\apalmer\My Documents\My Pictures\Shutterstock MIM\shutterstock_56121859_C.png"/>
            <p:cNvPicPr>
              <a:picLocks noChangeAspect="1" noChangeArrowheads="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8808776" y="3250413"/>
              <a:ext cx="190273" cy="2987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p:cNvGrpSpPr/>
          <p:nvPr/>
        </p:nvGrpSpPr>
        <p:grpSpPr>
          <a:xfrm>
            <a:off x="3143520" y="3730846"/>
            <a:ext cx="2861186" cy="1149766"/>
            <a:chOff x="3146564" y="3733617"/>
            <a:chExt cx="2861186" cy="1149766"/>
          </a:xfrm>
        </p:grpSpPr>
        <p:sp>
          <p:nvSpPr>
            <p:cNvPr id="28" name="Rounded Rectangle 27"/>
            <p:cNvSpPr/>
            <p:nvPr/>
          </p:nvSpPr>
          <p:spPr bwMode="auto">
            <a:xfrm>
              <a:off x="3146564" y="3968983"/>
              <a:ext cx="2861186" cy="914400"/>
            </a:xfrm>
            <a:prstGeom prst="roundRect">
              <a:avLst>
                <a:gd name="adj" fmla="val 5434"/>
              </a:avLst>
            </a:prstGeom>
            <a:gradFill>
              <a:gsLst>
                <a:gs pos="49200">
                  <a:srgbClr val="4C778A">
                    <a:alpha val="99000"/>
                  </a:srgbClr>
                </a:gs>
                <a:gs pos="0">
                  <a:srgbClr val="4C778A">
                    <a:alpha val="64706"/>
                  </a:srgbClr>
                </a:gs>
                <a:gs pos="100000">
                  <a:schemeClr val="tx1">
                    <a:lumMod val="10000"/>
                    <a:lumOff val="90000"/>
                    <a:alpha val="10000"/>
                  </a:schemeClr>
                </a:gs>
              </a:gsLst>
            </a:gradFill>
            <a:ln w="12700">
              <a:solidFill>
                <a:srgbClr val="CEDDE4"/>
              </a:solidFill>
            </a:ln>
            <a:effectLst/>
          </p:spPr>
          <p:style>
            <a:lnRef idx="2">
              <a:schemeClr val="accent1">
                <a:shade val="50000"/>
              </a:schemeClr>
            </a:lnRef>
            <a:fillRef idx="1003">
              <a:schemeClr val="dk2"/>
            </a:fillRef>
            <a:effectRef idx="0">
              <a:schemeClr val="accent1"/>
            </a:effectRef>
            <a:fontRef idx="minor">
              <a:schemeClr val="lt1"/>
            </a:fontRef>
          </p:style>
          <p:txBody>
            <a:bodyPr tIns="137160" rtlCol="0" anchor="ctr"/>
            <a:lstStyle/>
            <a:p>
              <a:pPr fontAlgn="base">
                <a:spcBef>
                  <a:spcPct val="0"/>
                </a:spcBef>
                <a:spcAft>
                  <a:spcPct val="0"/>
                </a:spcAft>
              </a:pPr>
              <a:r>
                <a:rPr lang="en-US" sz="1100">
                  <a:solidFill>
                    <a:prstClr val="white"/>
                  </a:solidFill>
                  <a:latin typeface="Neo Sans Intel"/>
                </a:rPr>
                <a:t>Define runtime environment, security model and associated APIs to build web apps similar to </a:t>
              </a:r>
              <a:r>
                <a:rPr lang="en-US" sz="1100" smtClean="0">
                  <a:solidFill>
                    <a:prstClr val="white"/>
                  </a:solidFill>
                  <a:latin typeface="Neo Sans Intel"/>
                </a:rPr>
                <a:t>native</a:t>
              </a:r>
              <a:endParaRPr lang="en-US" sz="1100">
                <a:solidFill>
                  <a:prstClr val="white"/>
                </a:solidFill>
                <a:latin typeface="Neo Sans Intel"/>
              </a:endParaRPr>
            </a:p>
          </p:txBody>
        </p:sp>
        <p:sp>
          <p:nvSpPr>
            <p:cNvPr id="29" name="Freeform 87"/>
            <p:cNvSpPr>
              <a:spLocks/>
            </p:cNvSpPr>
            <p:nvPr/>
          </p:nvSpPr>
          <p:spPr bwMode="auto">
            <a:xfrm flipH="1">
              <a:off x="3426381" y="3733617"/>
              <a:ext cx="2301552" cy="396698"/>
            </a:xfrm>
            <a:custGeom>
              <a:avLst/>
              <a:gdLst/>
              <a:ahLst/>
              <a:cxnLst/>
              <a:rect l="l" t="t" r="r" b="b"/>
              <a:pathLst>
                <a:path w="1461398" h="396698">
                  <a:moveTo>
                    <a:pt x="1084238" y="0"/>
                  </a:moveTo>
                  <a:lnTo>
                    <a:pt x="750982" y="0"/>
                  </a:lnTo>
                  <a:lnTo>
                    <a:pt x="0" y="0"/>
                  </a:lnTo>
                  <a:lnTo>
                    <a:pt x="0" y="396698"/>
                  </a:lnTo>
                  <a:lnTo>
                    <a:pt x="1128142" y="396698"/>
                  </a:lnTo>
                  <a:lnTo>
                    <a:pt x="1461398" y="396698"/>
                  </a:lnTo>
                  <a:lnTo>
                    <a:pt x="1461398" y="99175"/>
                  </a:lnTo>
                  <a:lnTo>
                    <a:pt x="1178529" y="99175"/>
                  </a:lnTo>
                  <a:close/>
                </a:path>
              </a:pathLst>
            </a:custGeom>
            <a:gradFill flip="none" rotWithShape="1">
              <a:gsLst>
                <a:gs pos="0">
                  <a:srgbClr val="9D3E13">
                    <a:alpha val="50000"/>
                  </a:srgbClr>
                </a:gs>
                <a:gs pos="62000">
                  <a:srgbClr val="DD4515"/>
                </a:gs>
                <a:gs pos="100000">
                  <a:srgbClr val="DD4515"/>
                </a:gs>
              </a:gsLst>
              <a:path path="circle">
                <a:fillToRect l="100000" t="100000"/>
              </a:path>
              <a:tileRect r="-100000" b="-100000"/>
            </a:gradFill>
            <a:ln w="0">
              <a:noFill/>
              <a:prstDash val="solid"/>
              <a:round/>
              <a:headEnd/>
              <a:tailEnd/>
            </a:ln>
            <a:effectLst/>
          </p:spPr>
          <p:txBody>
            <a:bodyPr vert="horz" wrap="square" lIns="91440" tIns="91440" rIns="91440" bIns="45720" numCol="1" anchor="b" anchorCtr="0" compatLnSpc="1">
              <a:prstTxWarp prst="textNoShape">
                <a:avLst/>
              </a:prstTxWarp>
            </a:bodyPr>
            <a:lstStyle/>
            <a:p>
              <a:pPr algn="r"/>
              <a:r>
                <a:rPr lang="en-US" sz="1100">
                  <a:solidFill>
                    <a:srgbClr val="FFFFFF"/>
                  </a:solidFill>
                  <a:latin typeface="Neo Sans Intel"/>
                </a:rPr>
                <a:t>W3C System </a:t>
              </a:r>
            </a:p>
            <a:p>
              <a:pPr algn="r"/>
              <a:r>
                <a:rPr lang="en-US" sz="1100">
                  <a:solidFill>
                    <a:srgbClr val="FFFFFF"/>
                  </a:solidFill>
                  <a:latin typeface="Neo Sans Intel"/>
                </a:rPr>
                <a:t>Applications WG</a:t>
              </a:r>
            </a:p>
          </p:txBody>
        </p:sp>
        <p:pic>
          <p:nvPicPr>
            <p:cNvPr id="45" name="Picture 3"/>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a:off x="5755501" y="4510528"/>
              <a:ext cx="205529" cy="330430"/>
            </a:xfrm>
            <a:prstGeom prst="rect">
              <a:avLst/>
            </a:prstGeom>
            <a:noFill/>
            <a:ln>
              <a:noFill/>
            </a:ln>
            <a:effectLst>
              <a:glow rad="63500">
                <a:schemeClr val="tx2">
                  <a:lumMod val="40000"/>
                  <a:lumOff val="60000"/>
                  <a:alpha val="40000"/>
                </a:schemeClr>
              </a:glow>
              <a:softEdge rad="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38" name="Group 37"/>
          <p:cNvGrpSpPr/>
          <p:nvPr/>
        </p:nvGrpSpPr>
        <p:grpSpPr>
          <a:xfrm>
            <a:off x="3143520" y="5027478"/>
            <a:ext cx="2861186" cy="1149766"/>
            <a:chOff x="3178128" y="5030249"/>
            <a:chExt cx="2861186" cy="1149766"/>
          </a:xfrm>
        </p:grpSpPr>
        <p:sp>
          <p:nvSpPr>
            <p:cNvPr id="51" name="Rounded Rectangle 50"/>
            <p:cNvSpPr/>
            <p:nvPr/>
          </p:nvSpPr>
          <p:spPr bwMode="auto">
            <a:xfrm>
              <a:off x="3178128" y="5265615"/>
              <a:ext cx="2861186" cy="914400"/>
            </a:xfrm>
            <a:prstGeom prst="roundRect">
              <a:avLst>
                <a:gd name="adj" fmla="val 5434"/>
              </a:avLst>
            </a:prstGeom>
            <a:gradFill>
              <a:gsLst>
                <a:gs pos="49200">
                  <a:srgbClr val="4C778A">
                    <a:alpha val="99000"/>
                  </a:srgbClr>
                </a:gs>
                <a:gs pos="0">
                  <a:srgbClr val="4C778A">
                    <a:alpha val="64706"/>
                  </a:srgbClr>
                </a:gs>
                <a:gs pos="100000">
                  <a:schemeClr val="tx1">
                    <a:lumMod val="10000"/>
                    <a:lumOff val="90000"/>
                    <a:alpha val="10000"/>
                  </a:schemeClr>
                </a:gs>
              </a:gsLst>
            </a:gradFill>
            <a:ln w="12700">
              <a:solidFill>
                <a:srgbClr val="CEDDE4"/>
              </a:solidFill>
            </a:ln>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fontAlgn="base">
                <a:spcBef>
                  <a:spcPct val="0"/>
                </a:spcBef>
                <a:spcAft>
                  <a:spcPct val="0"/>
                </a:spcAft>
              </a:pPr>
              <a:r>
                <a:rPr lang="en-US" sz="1100">
                  <a:solidFill>
                    <a:prstClr val="white"/>
                  </a:solidFill>
                  <a:latin typeface="Neo Sans Intel"/>
                </a:rPr>
                <a:t>Improve privacy and user </a:t>
              </a:r>
              <a:r>
                <a:rPr lang="en-US" sz="1100" smtClean="0">
                  <a:solidFill>
                    <a:prstClr val="white"/>
                  </a:solidFill>
                  <a:latin typeface="Neo Sans Intel"/>
                </a:rPr>
                <a:t>control</a:t>
              </a:r>
              <a:endParaRPr lang="en-US" sz="1100">
                <a:solidFill>
                  <a:prstClr val="white"/>
                </a:solidFill>
                <a:latin typeface="Neo Sans Intel"/>
              </a:endParaRPr>
            </a:p>
          </p:txBody>
        </p:sp>
        <p:pic>
          <p:nvPicPr>
            <p:cNvPr id="47" name="Picture 46"/>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5718082" y="5871649"/>
              <a:ext cx="261231" cy="261231"/>
            </a:xfrm>
            <a:prstGeom prst="rect">
              <a:avLst/>
            </a:prstGeom>
          </p:spPr>
        </p:pic>
        <p:sp>
          <p:nvSpPr>
            <p:cNvPr id="52" name="Freeform 87"/>
            <p:cNvSpPr>
              <a:spLocks/>
            </p:cNvSpPr>
            <p:nvPr/>
          </p:nvSpPr>
          <p:spPr bwMode="auto">
            <a:xfrm flipH="1">
              <a:off x="3457945" y="5030249"/>
              <a:ext cx="2301552" cy="396698"/>
            </a:xfrm>
            <a:custGeom>
              <a:avLst/>
              <a:gdLst/>
              <a:ahLst/>
              <a:cxnLst/>
              <a:rect l="l" t="t" r="r" b="b"/>
              <a:pathLst>
                <a:path w="1461398" h="396698">
                  <a:moveTo>
                    <a:pt x="1084238" y="0"/>
                  </a:moveTo>
                  <a:lnTo>
                    <a:pt x="750982" y="0"/>
                  </a:lnTo>
                  <a:lnTo>
                    <a:pt x="0" y="0"/>
                  </a:lnTo>
                  <a:lnTo>
                    <a:pt x="0" y="396698"/>
                  </a:lnTo>
                  <a:lnTo>
                    <a:pt x="1128142" y="396698"/>
                  </a:lnTo>
                  <a:lnTo>
                    <a:pt x="1461398" y="396698"/>
                  </a:lnTo>
                  <a:lnTo>
                    <a:pt x="1461398" y="99175"/>
                  </a:lnTo>
                  <a:lnTo>
                    <a:pt x="1178529" y="99175"/>
                  </a:lnTo>
                  <a:close/>
                </a:path>
              </a:pathLst>
            </a:custGeom>
            <a:gradFill flip="none" rotWithShape="1">
              <a:gsLst>
                <a:gs pos="0">
                  <a:srgbClr val="9D3E13">
                    <a:alpha val="50000"/>
                  </a:srgbClr>
                </a:gs>
                <a:gs pos="62000">
                  <a:srgbClr val="DD4515"/>
                </a:gs>
                <a:gs pos="100000">
                  <a:srgbClr val="DD4515"/>
                </a:gs>
              </a:gsLst>
              <a:path path="circle">
                <a:fillToRect l="100000" t="100000"/>
              </a:path>
              <a:tileRect r="-100000" b="-100000"/>
            </a:gradFill>
            <a:ln w="0">
              <a:noFill/>
              <a:prstDash val="solid"/>
              <a:round/>
              <a:headEnd/>
              <a:tailEnd/>
            </a:ln>
            <a:effectLst/>
          </p:spPr>
          <p:txBody>
            <a:bodyPr vert="horz" wrap="square" lIns="91440" tIns="91440" rIns="91440" bIns="45720" numCol="1" anchor="b" anchorCtr="0" compatLnSpc="1">
              <a:prstTxWarp prst="textNoShape">
                <a:avLst/>
              </a:prstTxWarp>
            </a:bodyPr>
            <a:lstStyle/>
            <a:p>
              <a:pPr algn="r"/>
              <a:r>
                <a:rPr lang="en-US" sz="1100">
                  <a:solidFill>
                    <a:srgbClr val="FFFFFF"/>
                  </a:solidFill>
                  <a:latin typeface="Neo Sans Intel"/>
                </a:rPr>
                <a:t>W3C</a:t>
              </a:r>
            </a:p>
            <a:p>
              <a:pPr algn="r"/>
              <a:r>
                <a:rPr lang="en-US" sz="1100">
                  <a:solidFill>
                    <a:srgbClr val="FFFFFF"/>
                  </a:solidFill>
                  <a:latin typeface="Neo Sans Intel"/>
                </a:rPr>
                <a:t>Tracking Protection WG</a:t>
              </a:r>
            </a:p>
          </p:txBody>
        </p:sp>
        <p:sp>
          <p:nvSpPr>
            <p:cNvPr id="12" name="Cross 11"/>
            <p:cNvSpPr/>
            <p:nvPr/>
          </p:nvSpPr>
          <p:spPr>
            <a:xfrm rot="13517507">
              <a:off x="5713321" y="5864730"/>
              <a:ext cx="279206" cy="279132"/>
            </a:xfrm>
            <a:prstGeom prst="plus">
              <a:avLst>
                <a:gd name="adj" fmla="val 50000"/>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Neo Sans Intel"/>
              </a:endParaRPr>
            </a:p>
          </p:txBody>
        </p:sp>
      </p:grpSp>
      <p:grpSp>
        <p:nvGrpSpPr>
          <p:cNvPr id="2" name="Group 1"/>
          <p:cNvGrpSpPr/>
          <p:nvPr/>
        </p:nvGrpSpPr>
        <p:grpSpPr>
          <a:xfrm>
            <a:off x="6145605" y="924736"/>
            <a:ext cx="2861186" cy="1149766"/>
            <a:chOff x="6208669" y="1182337"/>
            <a:chExt cx="2861186" cy="1149766"/>
          </a:xfrm>
        </p:grpSpPr>
        <p:grpSp>
          <p:nvGrpSpPr>
            <p:cNvPr id="43" name="Group 42"/>
            <p:cNvGrpSpPr/>
            <p:nvPr/>
          </p:nvGrpSpPr>
          <p:grpSpPr>
            <a:xfrm>
              <a:off x="6208669" y="1182337"/>
              <a:ext cx="2861186" cy="1149766"/>
              <a:chOff x="6208669" y="1182337"/>
              <a:chExt cx="2861186" cy="1149766"/>
            </a:xfrm>
          </p:grpSpPr>
          <p:sp>
            <p:nvSpPr>
              <p:cNvPr id="9" name="Rounded Rectangle 8"/>
              <p:cNvSpPr/>
              <p:nvPr/>
            </p:nvSpPr>
            <p:spPr bwMode="auto">
              <a:xfrm>
                <a:off x="6208669" y="1417703"/>
                <a:ext cx="2861186" cy="914400"/>
              </a:xfrm>
              <a:prstGeom prst="roundRect">
                <a:avLst>
                  <a:gd name="adj" fmla="val 5434"/>
                </a:avLst>
              </a:prstGeom>
              <a:gradFill>
                <a:gsLst>
                  <a:gs pos="49200">
                    <a:srgbClr val="4C778A">
                      <a:alpha val="99000"/>
                    </a:srgbClr>
                  </a:gs>
                  <a:gs pos="0">
                    <a:srgbClr val="4C778A">
                      <a:alpha val="64706"/>
                    </a:srgbClr>
                  </a:gs>
                  <a:gs pos="100000">
                    <a:schemeClr val="tx1">
                      <a:lumMod val="10000"/>
                      <a:lumOff val="90000"/>
                      <a:alpha val="10000"/>
                    </a:schemeClr>
                  </a:gs>
                </a:gsLst>
              </a:gradFill>
              <a:ln w="12700">
                <a:solidFill>
                  <a:srgbClr val="CEDDE4"/>
                </a:solidFill>
              </a:ln>
              <a:effectLst/>
            </p:spPr>
            <p:style>
              <a:lnRef idx="2">
                <a:schemeClr val="accent1">
                  <a:shade val="50000"/>
                </a:schemeClr>
              </a:lnRef>
              <a:fillRef idx="1003">
                <a:schemeClr val="dk2"/>
              </a:fillRef>
              <a:effectRef idx="0">
                <a:schemeClr val="accent1"/>
              </a:effectRef>
              <a:fontRef idx="minor">
                <a:schemeClr val="lt1"/>
              </a:fontRef>
            </p:style>
            <p:txBody>
              <a:bodyPr tIns="164592" rtlCol="0" anchor="ctr"/>
              <a:lstStyle/>
              <a:p>
                <a:pPr fontAlgn="base">
                  <a:spcBef>
                    <a:spcPct val="0"/>
                  </a:spcBef>
                  <a:spcAft>
                    <a:spcPct val="0"/>
                  </a:spcAft>
                </a:pPr>
                <a:endParaRPr lang="en-US" sz="1100" smtClean="0">
                  <a:solidFill>
                    <a:prstClr val="white"/>
                  </a:solidFill>
                  <a:latin typeface="Neo Sans Intel"/>
                </a:endParaRPr>
              </a:p>
              <a:p>
                <a:pPr fontAlgn="base">
                  <a:spcBef>
                    <a:spcPct val="0"/>
                  </a:spcBef>
                  <a:spcAft>
                    <a:spcPct val="0"/>
                  </a:spcAft>
                </a:pPr>
                <a:endParaRPr lang="en-US" sz="1100">
                  <a:solidFill>
                    <a:prstClr val="white"/>
                  </a:solidFill>
                  <a:latin typeface="Neo Sans Intel"/>
                </a:endParaRPr>
              </a:p>
              <a:p>
                <a:pPr fontAlgn="base">
                  <a:spcBef>
                    <a:spcPct val="0"/>
                  </a:spcBef>
                  <a:spcAft>
                    <a:spcPct val="0"/>
                  </a:spcAft>
                </a:pPr>
                <a:r>
                  <a:rPr lang="en-US" sz="1100" smtClean="0">
                    <a:solidFill>
                      <a:prstClr val="white"/>
                    </a:solidFill>
                    <a:latin typeface="Neo Sans Intel"/>
                  </a:rPr>
                  <a:t>Improve </a:t>
                </a:r>
                <a:r>
                  <a:rPr lang="en-US" sz="1100">
                    <a:solidFill>
                      <a:prstClr val="white"/>
                    </a:solidFill>
                    <a:latin typeface="Neo Sans Intel"/>
                  </a:rPr>
                  <a:t>client-side application development on the web</a:t>
                </a:r>
              </a:p>
              <a:p>
                <a:pPr fontAlgn="base">
                  <a:spcBef>
                    <a:spcPct val="0"/>
                  </a:spcBef>
                  <a:spcAft>
                    <a:spcPct val="0"/>
                  </a:spcAft>
                </a:pPr>
                <a:endParaRPr lang="en-US" sz="1100">
                  <a:solidFill>
                    <a:prstClr val="white"/>
                  </a:solidFill>
                  <a:latin typeface="Neo Sans Intel"/>
                </a:endParaRPr>
              </a:p>
              <a:p>
                <a:pPr fontAlgn="base">
                  <a:spcBef>
                    <a:spcPct val="0"/>
                  </a:spcBef>
                  <a:spcAft>
                    <a:spcPct val="0"/>
                  </a:spcAft>
                </a:pPr>
                <a:endParaRPr lang="en-US" sz="1100">
                  <a:solidFill>
                    <a:prstClr val="white"/>
                  </a:solidFill>
                  <a:latin typeface="Neo Sans Intel"/>
                </a:endParaRPr>
              </a:p>
            </p:txBody>
          </p:sp>
          <p:sp>
            <p:nvSpPr>
              <p:cNvPr id="10" name="Freeform 87"/>
              <p:cNvSpPr>
                <a:spLocks/>
              </p:cNvSpPr>
              <p:nvPr/>
            </p:nvSpPr>
            <p:spPr bwMode="auto">
              <a:xfrm flipH="1">
                <a:off x="6488486" y="1182337"/>
                <a:ext cx="2301552" cy="396698"/>
              </a:xfrm>
              <a:custGeom>
                <a:avLst/>
                <a:gdLst/>
                <a:ahLst/>
                <a:cxnLst/>
                <a:rect l="l" t="t" r="r" b="b"/>
                <a:pathLst>
                  <a:path w="1461398" h="396698">
                    <a:moveTo>
                      <a:pt x="1084238" y="0"/>
                    </a:moveTo>
                    <a:lnTo>
                      <a:pt x="750982" y="0"/>
                    </a:lnTo>
                    <a:lnTo>
                      <a:pt x="0" y="0"/>
                    </a:lnTo>
                    <a:lnTo>
                      <a:pt x="0" y="396698"/>
                    </a:lnTo>
                    <a:lnTo>
                      <a:pt x="1128142" y="396698"/>
                    </a:lnTo>
                    <a:lnTo>
                      <a:pt x="1461398" y="396698"/>
                    </a:lnTo>
                    <a:lnTo>
                      <a:pt x="1461398" y="99175"/>
                    </a:lnTo>
                    <a:lnTo>
                      <a:pt x="1178529" y="99175"/>
                    </a:lnTo>
                    <a:close/>
                  </a:path>
                </a:pathLst>
              </a:custGeom>
              <a:gradFill flip="none" rotWithShape="1">
                <a:gsLst>
                  <a:gs pos="0">
                    <a:srgbClr val="9D3E13">
                      <a:alpha val="50000"/>
                    </a:srgbClr>
                  </a:gs>
                  <a:gs pos="62000">
                    <a:srgbClr val="DD4515"/>
                  </a:gs>
                  <a:gs pos="100000">
                    <a:srgbClr val="DD4515"/>
                  </a:gs>
                </a:gsLst>
                <a:path path="circle">
                  <a:fillToRect l="100000" t="100000"/>
                </a:path>
                <a:tileRect r="-100000" b="-100000"/>
              </a:gradFill>
              <a:ln w="0">
                <a:noFill/>
                <a:prstDash val="solid"/>
                <a:round/>
                <a:headEnd/>
                <a:tailEnd/>
              </a:ln>
              <a:effectLst/>
            </p:spPr>
            <p:txBody>
              <a:bodyPr vert="horz" wrap="square" lIns="91440" tIns="91440" rIns="91440" bIns="45720" numCol="1" anchor="b" anchorCtr="0" compatLnSpc="1">
                <a:prstTxWarp prst="textNoShape">
                  <a:avLst/>
                </a:prstTxWarp>
              </a:bodyPr>
              <a:lstStyle/>
              <a:p>
                <a:pPr algn="r"/>
                <a:r>
                  <a:rPr lang="en-US" sz="1100">
                    <a:solidFill>
                      <a:srgbClr val="FFFFFF"/>
                    </a:solidFill>
                    <a:latin typeface="Neo Sans Intel"/>
                  </a:rPr>
                  <a:t>W3C Web </a:t>
                </a:r>
              </a:p>
              <a:p>
                <a:pPr algn="r"/>
                <a:r>
                  <a:rPr lang="en-US" sz="1100">
                    <a:solidFill>
                      <a:srgbClr val="FFFFFF"/>
                    </a:solidFill>
                    <a:latin typeface="Neo Sans Intel"/>
                  </a:rPr>
                  <a:t>Applications WG</a:t>
                </a:r>
              </a:p>
            </p:txBody>
          </p:sp>
        </p:grpSp>
        <p:sp>
          <p:nvSpPr>
            <p:cNvPr id="48" name="Rounded Rectangle 47"/>
            <p:cNvSpPr>
              <a:spLocks noChangeAspect="1"/>
            </p:cNvSpPr>
            <p:nvPr/>
          </p:nvSpPr>
          <p:spPr>
            <a:xfrm>
              <a:off x="8723874" y="2003657"/>
              <a:ext cx="287892" cy="261164"/>
            </a:xfrm>
            <a:prstGeom prst="roundRect">
              <a:avLst>
                <a:gd name="adj" fmla="val 10000"/>
              </a:avLst>
            </a:prstGeom>
            <a:blipFill rotWithShape="0">
              <a:blip r:embed="rId13" cstate="screen">
                <a:extLst>
                  <a:ext uri="{28A0092B-C50C-407E-A947-70E740481C1C}">
                    <a14:useLocalDpi xmlns:a14="http://schemas.microsoft.com/office/drawing/2010/main" val="0"/>
                  </a:ext>
                </a:extLst>
              </a:blip>
              <a:stretch>
                <a:fillRect/>
              </a:stretch>
            </a:blipFill>
            <a:scene3d>
              <a:camera prst="orthographicFront">
                <a:rot lat="0" lon="0" rev="0"/>
              </a:camera>
              <a:lightRig rig="contrasting" dir="t">
                <a:rot lat="0" lon="0" rev="1200000"/>
              </a:lightRig>
            </a:scene3d>
            <a:sp3d z="300000" contourW="19050" prstMaterial="metal">
              <a:bevelT w="88900" h="203200"/>
              <a:bevelB w="165100" h="254000"/>
            </a:sp3d>
          </p:spPr>
          <p:style>
            <a:lnRef idx="0">
              <a:schemeClr val="lt2">
                <a:hueOff val="0"/>
                <a:satOff val="0"/>
                <a:lumOff val="0"/>
                <a:alphaOff val="0"/>
              </a:schemeClr>
            </a:lnRef>
            <a:fillRef idx="1">
              <a:scrgbClr r="0" g="0" b="0"/>
            </a:fillRef>
            <a:effectRef idx="1">
              <a:schemeClr val="dk2">
                <a:tint val="50000"/>
                <a:hueOff val="0"/>
                <a:satOff val="0"/>
                <a:lumOff val="0"/>
                <a:alphaOff val="0"/>
              </a:schemeClr>
            </a:effectRef>
            <a:fontRef idx="minor">
              <a:schemeClr val="lt2">
                <a:hueOff val="0"/>
                <a:satOff val="0"/>
                <a:lumOff val="0"/>
                <a:alphaOff val="0"/>
              </a:schemeClr>
            </a:fontRef>
          </p:style>
        </p:sp>
      </p:grpSp>
      <p:grpSp>
        <p:nvGrpSpPr>
          <p:cNvPr id="36" name="Group 35"/>
          <p:cNvGrpSpPr/>
          <p:nvPr/>
        </p:nvGrpSpPr>
        <p:grpSpPr>
          <a:xfrm>
            <a:off x="152903" y="5267318"/>
            <a:ext cx="2861186" cy="1149766"/>
            <a:chOff x="58633" y="5030249"/>
            <a:chExt cx="2861186" cy="1149766"/>
          </a:xfrm>
        </p:grpSpPr>
        <p:sp>
          <p:nvSpPr>
            <p:cNvPr id="49" name="Rounded Rectangle 48"/>
            <p:cNvSpPr/>
            <p:nvPr/>
          </p:nvSpPr>
          <p:spPr bwMode="auto">
            <a:xfrm>
              <a:off x="58633" y="5265615"/>
              <a:ext cx="2861186" cy="914400"/>
            </a:xfrm>
            <a:prstGeom prst="roundRect">
              <a:avLst>
                <a:gd name="adj" fmla="val 5434"/>
              </a:avLst>
            </a:prstGeom>
            <a:gradFill>
              <a:gsLst>
                <a:gs pos="49200">
                  <a:srgbClr val="4C778A">
                    <a:alpha val="99000"/>
                  </a:srgbClr>
                </a:gs>
                <a:gs pos="0">
                  <a:srgbClr val="4C778A">
                    <a:alpha val="64706"/>
                  </a:srgbClr>
                </a:gs>
                <a:gs pos="100000">
                  <a:schemeClr val="tx1">
                    <a:lumMod val="10000"/>
                    <a:lumOff val="90000"/>
                    <a:alpha val="10000"/>
                  </a:schemeClr>
                </a:gs>
              </a:gsLst>
            </a:gradFill>
            <a:ln w="12700">
              <a:solidFill>
                <a:srgbClr val="CEDDE4"/>
              </a:solidFill>
            </a:ln>
            <a:effectLst/>
          </p:spPr>
          <p:style>
            <a:lnRef idx="2">
              <a:schemeClr val="accent1">
                <a:shade val="50000"/>
              </a:schemeClr>
            </a:lnRef>
            <a:fillRef idx="1003">
              <a:schemeClr val="dk2"/>
            </a:fillRef>
            <a:effectRef idx="0">
              <a:schemeClr val="accent1"/>
            </a:effectRef>
            <a:fontRef idx="minor">
              <a:schemeClr val="lt1"/>
            </a:fontRef>
          </p:style>
          <p:txBody>
            <a:bodyPr tIns="164592" rtlCol="0" anchor="ctr"/>
            <a:lstStyle/>
            <a:p>
              <a:pPr fontAlgn="base">
                <a:spcBef>
                  <a:spcPct val="0"/>
                </a:spcBef>
                <a:spcAft>
                  <a:spcPct val="0"/>
                </a:spcAft>
              </a:pPr>
              <a:r>
                <a:rPr lang="en-US" sz="1100">
                  <a:solidFill>
                    <a:prstClr val="white"/>
                  </a:solidFill>
                  <a:latin typeface="Neo Sans Intel"/>
                </a:rPr>
                <a:t>Enhance application performance of user agent features and APIs</a:t>
              </a:r>
            </a:p>
            <a:p>
              <a:pPr fontAlgn="base">
                <a:spcBef>
                  <a:spcPct val="0"/>
                </a:spcBef>
                <a:spcAft>
                  <a:spcPct val="0"/>
                </a:spcAft>
              </a:pPr>
              <a:endParaRPr lang="en-US" sz="1100">
                <a:solidFill>
                  <a:prstClr val="white"/>
                </a:solidFill>
                <a:latin typeface="Neo Sans Intel"/>
              </a:endParaRPr>
            </a:p>
          </p:txBody>
        </p:sp>
        <p:sp>
          <p:nvSpPr>
            <p:cNvPr id="50" name="Freeform 87"/>
            <p:cNvSpPr>
              <a:spLocks/>
            </p:cNvSpPr>
            <p:nvPr/>
          </p:nvSpPr>
          <p:spPr bwMode="auto">
            <a:xfrm flipH="1">
              <a:off x="338450" y="5030249"/>
              <a:ext cx="2301552" cy="396698"/>
            </a:xfrm>
            <a:custGeom>
              <a:avLst/>
              <a:gdLst/>
              <a:ahLst/>
              <a:cxnLst/>
              <a:rect l="l" t="t" r="r" b="b"/>
              <a:pathLst>
                <a:path w="1461398" h="396698">
                  <a:moveTo>
                    <a:pt x="1084238" y="0"/>
                  </a:moveTo>
                  <a:lnTo>
                    <a:pt x="750982" y="0"/>
                  </a:lnTo>
                  <a:lnTo>
                    <a:pt x="0" y="0"/>
                  </a:lnTo>
                  <a:lnTo>
                    <a:pt x="0" y="396698"/>
                  </a:lnTo>
                  <a:lnTo>
                    <a:pt x="1128142" y="396698"/>
                  </a:lnTo>
                  <a:lnTo>
                    <a:pt x="1461398" y="396698"/>
                  </a:lnTo>
                  <a:lnTo>
                    <a:pt x="1461398" y="99175"/>
                  </a:lnTo>
                  <a:lnTo>
                    <a:pt x="1178529" y="99175"/>
                  </a:lnTo>
                  <a:close/>
                </a:path>
              </a:pathLst>
            </a:custGeom>
            <a:gradFill flip="none" rotWithShape="1">
              <a:gsLst>
                <a:gs pos="0">
                  <a:srgbClr val="9D3E13">
                    <a:alpha val="50000"/>
                  </a:srgbClr>
                </a:gs>
                <a:gs pos="62000">
                  <a:srgbClr val="DD4515"/>
                </a:gs>
                <a:gs pos="100000">
                  <a:srgbClr val="DD4515"/>
                </a:gs>
              </a:gsLst>
              <a:path path="circle">
                <a:fillToRect l="100000" t="100000"/>
              </a:path>
              <a:tileRect r="-100000" b="-100000"/>
            </a:gradFill>
            <a:ln w="0">
              <a:noFill/>
              <a:prstDash val="solid"/>
              <a:round/>
              <a:headEnd/>
              <a:tailEnd/>
            </a:ln>
            <a:effectLst/>
          </p:spPr>
          <p:txBody>
            <a:bodyPr vert="horz" wrap="square" lIns="91440" tIns="91440" rIns="91440" bIns="45720" numCol="1" anchor="b" anchorCtr="0" compatLnSpc="1">
              <a:prstTxWarp prst="textNoShape">
                <a:avLst/>
              </a:prstTxWarp>
            </a:bodyPr>
            <a:lstStyle/>
            <a:p>
              <a:pPr algn="r"/>
              <a:r>
                <a:rPr lang="en-US" sz="1100">
                  <a:solidFill>
                    <a:srgbClr val="FFFFFF"/>
                  </a:solidFill>
                  <a:latin typeface="Neo Sans Intel"/>
                </a:rPr>
                <a:t>W3C Web </a:t>
              </a:r>
            </a:p>
            <a:p>
              <a:pPr algn="r"/>
              <a:r>
                <a:rPr lang="en-US" sz="1100">
                  <a:solidFill>
                    <a:srgbClr val="FFFFFF"/>
                  </a:solidFill>
                  <a:latin typeface="Neo Sans Intel"/>
                </a:rPr>
                <a:t>Performance WG</a:t>
              </a:r>
            </a:p>
          </p:txBody>
        </p:sp>
        <p:pic>
          <p:nvPicPr>
            <p:cNvPr id="14" name="Picture 2" descr="C:\Users\alvaroto\AppData\Local\Temp\wz5feb\HTML5_Tech_Classes_512\HTML5_Performance_512.png"/>
            <p:cNvPicPr>
              <a:picLocks noChangeAspect="1" noChangeArrowheads="1"/>
            </p:cNvPicPr>
            <p:nvPr/>
          </p:nvPicPr>
          <p:blipFill>
            <a:blip r:embed="rId14" cstate="screen">
              <a:extLst>
                <a:ext uri="{28A0092B-C50C-407E-A947-70E740481C1C}">
                  <a14:useLocalDpi xmlns:a14="http://schemas.microsoft.com/office/drawing/2010/main" val="0"/>
                </a:ext>
              </a:extLst>
            </a:blip>
            <a:srcRect/>
            <a:stretch>
              <a:fillRect/>
            </a:stretch>
          </p:blipFill>
          <p:spPr bwMode="auto">
            <a:xfrm>
              <a:off x="2580275" y="5865062"/>
              <a:ext cx="263614" cy="2636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 name="Group 36"/>
          <p:cNvGrpSpPr/>
          <p:nvPr/>
        </p:nvGrpSpPr>
        <p:grpSpPr>
          <a:xfrm>
            <a:off x="3143520" y="1179566"/>
            <a:ext cx="2861186" cy="1149766"/>
            <a:chOff x="3111988" y="1182337"/>
            <a:chExt cx="2861186" cy="1149766"/>
          </a:xfrm>
        </p:grpSpPr>
        <p:grpSp>
          <p:nvGrpSpPr>
            <p:cNvPr id="34" name="Group 33"/>
            <p:cNvGrpSpPr/>
            <p:nvPr/>
          </p:nvGrpSpPr>
          <p:grpSpPr>
            <a:xfrm>
              <a:off x="3111988" y="1182337"/>
              <a:ext cx="2861186" cy="1149766"/>
              <a:chOff x="74145" y="1174210"/>
              <a:chExt cx="2861186" cy="1149766"/>
            </a:xfrm>
          </p:grpSpPr>
          <p:sp>
            <p:nvSpPr>
              <p:cNvPr id="5" name="Rounded Rectangle 4"/>
              <p:cNvSpPr/>
              <p:nvPr/>
            </p:nvSpPr>
            <p:spPr bwMode="auto">
              <a:xfrm>
                <a:off x="74145" y="1409576"/>
                <a:ext cx="2861186" cy="914400"/>
              </a:xfrm>
              <a:prstGeom prst="roundRect">
                <a:avLst>
                  <a:gd name="adj" fmla="val 5434"/>
                </a:avLst>
              </a:prstGeom>
              <a:gradFill>
                <a:gsLst>
                  <a:gs pos="49200">
                    <a:srgbClr val="4C778A">
                      <a:alpha val="99000"/>
                    </a:srgbClr>
                  </a:gs>
                  <a:gs pos="0">
                    <a:srgbClr val="4C778A">
                      <a:alpha val="64706"/>
                    </a:srgbClr>
                  </a:gs>
                  <a:gs pos="100000">
                    <a:schemeClr val="tx1">
                      <a:lumMod val="10000"/>
                      <a:lumOff val="90000"/>
                      <a:alpha val="10000"/>
                    </a:schemeClr>
                  </a:gs>
                </a:gsLst>
              </a:gradFill>
              <a:ln w="12700">
                <a:solidFill>
                  <a:srgbClr val="CEDDE4"/>
                </a:solidFill>
              </a:ln>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fontAlgn="base">
                  <a:spcBef>
                    <a:spcPct val="0"/>
                  </a:spcBef>
                  <a:spcAft>
                    <a:spcPct val="0"/>
                  </a:spcAft>
                </a:pPr>
                <a:r>
                  <a:rPr lang="en-US" sz="1100">
                    <a:solidFill>
                      <a:prstClr val="white"/>
                    </a:solidFill>
                    <a:latin typeface="Neo Sans Intel"/>
                  </a:rPr>
                  <a:t>Enable web application interaction with device HW, services, and </a:t>
                </a:r>
                <a:r>
                  <a:rPr lang="en-US" sz="1100" smtClean="0">
                    <a:solidFill>
                      <a:prstClr val="white"/>
                    </a:solidFill>
                    <a:latin typeface="Neo Sans Intel"/>
                  </a:rPr>
                  <a:t>applications</a:t>
                </a:r>
                <a:endParaRPr lang="en-US" sz="1100">
                  <a:solidFill>
                    <a:prstClr val="white"/>
                  </a:solidFill>
                  <a:latin typeface="Neo Sans Intel"/>
                </a:endParaRPr>
              </a:p>
            </p:txBody>
          </p:sp>
          <p:sp>
            <p:nvSpPr>
              <p:cNvPr id="6" name="Freeform 87"/>
              <p:cNvSpPr>
                <a:spLocks/>
              </p:cNvSpPr>
              <p:nvPr/>
            </p:nvSpPr>
            <p:spPr bwMode="auto">
              <a:xfrm flipH="1">
                <a:off x="353962" y="1174210"/>
                <a:ext cx="2301552" cy="396698"/>
              </a:xfrm>
              <a:custGeom>
                <a:avLst/>
                <a:gdLst/>
                <a:ahLst/>
                <a:cxnLst/>
                <a:rect l="l" t="t" r="r" b="b"/>
                <a:pathLst>
                  <a:path w="1461398" h="396698">
                    <a:moveTo>
                      <a:pt x="1084238" y="0"/>
                    </a:moveTo>
                    <a:lnTo>
                      <a:pt x="750982" y="0"/>
                    </a:lnTo>
                    <a:lnTo>
                      <a:pt x="0" y="0"/>
                    </a:lnTo>
                    <a:lnTo>
                      <a:pt x="0" y="396698"/>
                    </a:lnTo>
                    <a:lnTo>
                      <a:pt x="1128142" y="396698"/>
                    </a:lnTo>
                    <a:lnTo>
                      <a:pt x="1461398" y="396698"/>
                    </a:lnTo>
                    <a:lnTo>
                      <a:pt x="1461398" y="99175"/>
                    </a:lnTo>
                    <a:lnTo>
                      <a:pt x="1178529" y="99175"/>
                    </a:lnTo>
                    <a:close/>
                  </a:path>
                </a:pathLst>
              </a:custGeom>
              <a:gradFill flip="none" rotWithShape="1">
                <a:gsLst>
                  <a:gs pos="0">
                    <a:srgbClr val="9D3E13">
                      <a:alpha val="50000"/>
                    </a:srgbClr>
                  </a:gs>
                  <a:gs pos="62000">
                    <a:srgbClr val="DD4515"/>
                  </a:gs>
                  <a:gs pos="100000">
                    <a:srgbClr val="DD4515"/>
                  </a:gs>
                </a:gsLst>
                <a:path path="circle">
                  <a:fillToRect l="100000" t="100000"/>
                </a:path>
                <a:tileRect r="-100000" b="-100000"/>
              </a:gradFill>
              <a:ln w="0">
                <a:noFill/>
                <a:prstDash val="solid"/>
                <a:round/>
                <a:headEnd/>
                <a:tailEnd/>
              </a:ln>
              <a:effectLst/>
            </p:spPr>
            <p:txBody>
              <a:bodyPr vert="horz" wrap="square" lIns="91440" tIns="91440" rIns="91440" bIns="45720" numCol="1" anchor="b" anchorCtr="0" compatLnSpc="1">
                <a:prstTxWarp prst="textNoShape">
                  <a:avLst/>
                </a:prstTxWarp>
              </a:bodyPr>
              <a:lstStyle/>
              <a:p>
                <a:pPr algn="r"/>
                <a:r>
                  <a:rPr lang="en-US" sz="1100">
                    <a:solidFill>
                      <a:srgbClr val="FFFFFF"/>
                    </a:solidFill>
                    <a:latin typeface="Neo Sans Intel"/>
                  </a:rPr>
                  <a:t>W3C Device </a:t>
                </a:r>
              </a:p>
              <a:p>
                <a:pPr algn="r"/>
                <a:r>
                  <a:rPr lang="en-US" sz="1100">
                    <a:solidFill>
                      <a:srgbClr val="FFFFFF"/>
                    </a:solidFill>
                    <a:latin typeface="Neo Sans Intel"/>
                  </a:rPr>
                  <a:t>API WG</a:t>
                </a:r>
              </a:p>
            </p:txBody>
          </p:sp>
        </p:grpSp>
        <p:pic>
          <p:nvPicPr>
            <p:cNvPr id="15" name="Picture 4" descr="C:\Users\alvaroto\AppData\Local\Temp\wzfb02\HTML5_Tech_Classes_512\HTML5_Device_Access_512.png"/>
            <p:cNvPicPr>
              <a:picLocks noChangeAspect="1" noChangeArrowheads="1"/>
            </p:cNvPicPr>
            <p:nvPr/>
          </p:nvPicPr>
          <p:blipFill>
            <a:blip r:embed="rId15" cstate="screen">
              <a:extLst>
                <a:ext uri="{28A0092B-C50C-407E-A947-70E740481C1C}">
                  <a14:useLocalDpi xmlns:a14="http://schemas.microsoft.com/office/drawing/2010/main" val="0"/>
                </a:ext>
              </a:extLst>
            </a:blip>
            <a:srcRect/>
            <a:stretch>
              <a:fillRect/>
            </a:stretch>
          </p:blipFill>
          <p:spPr bwMode="auto">
            <a:xfrm>
              <a:off x="5618697" y="1981172"/>
              <a:ext cx="328446" cy="3284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p:cNvGrpSpPr/>
          <p:nvPr/>
        </p:nvGrpSpPr>
        <p:grpSpPr>
          <a:xfrm>
            <a:off x="6145605" y="4772648"/>
            <a:ext cx="2861186" cy="1149766"/>
            <a:chOff x="6213589" y="5030249"/>
            <a:chExt cx="2861186" cy="1149766"/>
          </a:xfrm>
        </p:grpSpPr>
        <p:sp>
          <p:nvSpPr>
            <p:cNvPr id="53" name="Rounded Rectangle 52"/>
            <p:cNvSpPr/>
            <p:nvPr/>
          </p:nvSpPr>
          <p:spPr bwMode="auto">
            <a:xfrm>
              <a:off x="6213589" y="5265615"/>
              <a:ext cx="2861186" cy="914400"/>
            </a:xfrm>
            <a:prstGeom prst="roundRect">
              <a:avLst>
                <a:gd name="adj" fmla="val 5434"/>
              </a:avLst>
            </a:prstGeom>
            <a:gradFill>
              <a:gsLst>
                <a:gs pos="49200">
                  <a:srgbClr val="4C778A">
                    <a:alpha val="99000"/>
                  </a:srgbClr>
                </a:gs>
                <a:gs pos="0">
                  <a:srgbClr val="4C778A">
                    <a:alpha val="64706"/>
                  </a:srgbClr>
                </a:gs>
                <a:gs pos="100000">
                  <a:schemeClr val="tx1">
                    <a:lumMod val="10000"/>
                    <a:lumOff val="90000"/>
                    <a:alpha val="10000"/>
                  </a:schemeClr>
                </a:gs>
              </a:gsLst>
            </a:gradFill>
            <a:ln w="12700">
              <a:solidFill>
                <a:srgbClr val="CEDDE4"/>
              </a:solidFill>
            </a:ln>
            <a:effectLst/>
          </p:spPr>
          <p:style>
            <a:lnRef idx="2">
              <a:schemeClr val="accent1">
                <a:shade val="50000"/>
              </a:schemeClr>
            </a:lnRef>
            <a:fillRef idx="1003">
              <a:schemeClr val="dk2"/>
            </a:fillRef>
            <a:effectRef idx="0">
              <a:schemeClr val="accent1"/>
            </a:effectRef>
            <a:fontRef idx="minor">
              <a:schemeClr val="lt1"/>
            </a:fontRef>
          </p:style>
          <p:txBody>
            <a:bodyPr tIns="164592" rtlCol="0" anchor="ctr"/>
            <a:lstStyle/>
            <a:p>
              <a:pPr fontAlgn="base">
                <a:spcBef>
                  <a:spcPct val="0"/>
                </a:spcBef>
                <a:spcAft>
                  <a:spcPct val="0"/>
                </a:spcAft>
              </a:pPr>
              <a:r>
                <a:rPr lang="en-US" sz="1100">
                  <a:solidFill>
                    <a:prstClr val="white"/>
                  </a:solidFill>
                  <a:latin typeface="Neo Sans Intel"/>
                </a:rPr>
                <a:t>Develop technologies for use in testing, debugging, and troubleshooting of web </a:t>
              </a:r>
              <a:r>
                <a:rPr lang="en-US" sz="1100" smtClean="0">
                  <a:solidFill>
                    <a:prstClr val="white"/>
                  </a:solidFill>
                  <a:latin typeface="Neo Sans Intel"/>
                </a:rPr>
                <a:t>applications</a:t>
              </a:r>
              <a:endParaRPr lang="en-US" sz="1100">
                <a:solidFill>
                  <a:prstClr val="white"/>
                </a:solidFill>
                <a:latin typeface="Neo Sans Intel"/>
              </a:endParaRPr>
            </a:p>
          </p:txBody>
        </p:sp>
        <p:sp>
          <p:nvSpPr>
            <p:cNvPr id="54" name="Freeform 87"/>
            <p:cNvSpPr>
              <a:spLocks/>
            </p:cNvSpPr>
            <p:nvPr/>
          </p:nvSpPr>
          <p:spPr bwMode="auto">
            <a:xfrm flipH="1">
              <a:off x="6493406" y="5030249"/>
              <a:ext cx="2301552" cy="396698"/>
            </a:xfrm>
            <a:custGeom>
              <a:avLst/>
              <a:gdLst/>
              <a:ahLst/>
              <a:cxnLst/>
              <a:rect l="l" t="t" r="r" b="b"/>
              <a:pathLst>
                <a:path w="1461398" h="396698">
                  <a:moveTo>
                    <a:pt x="1084238" y="0"/>
                  </a:moveTo>
                  <a:lnTo>
                    <a:pt x="750982" y="0"/>
                  </a:lnTo>
                  <a:lnTo>
                    <a:pt x="0" y="0"/>
                  </a:lnTo>
                  <a:lnTo>
                    <a:pt x="0" y="396698"/>
                  </a:lnTo>
                  <a:lnTo>
                    <a:pt x="1128142" y="396698"/>
                  </a:lnTo>
                  <a:lnTo>
                    <a:pt x="1461398" y="396698"/>
                  </a:lnTo>
                  <a:lnTo>
                    <a:pt x="1461398" y="99175"/>
                  </a:lnTo>
                  <a:lnTo>
                    <a:pt x="1178529" y="99175"/>
                  </a:lnTo>
                  <a:close/>
                </a:path>
              </a:pathLst>
            </a:custGeom>
            <a:gradFill flip="none" rotWithShape="1">
              <a:gsLst>
                <a:gs pos="0">
                  <a:srgbClr val="9D3E13">
                    <a:alpha val="50000"/>
                  </a:srgbClr>
                </a:gs>
                <a:gs pos="62000">
                  <a:srgbClr val="DD4515"/>
                </a:gs>
                <a:gs pos="100000">
                  <a:srgbClr val="DD4515"/>
                </a:gs>
              </a:gsLst>
              <a:path path="circle">
                <a:fillToRect l="100000" t="100000"/>
              </a:path>
              <a:tileRect r="-100000" b="-100000"/>
            </a:gradFill>
            <a:ln w="0">
              <a:noFill/>
              <a:prstDash val="solid"/>
              <a:round/>
              <a:headEnd/>
              <a:tailEnd/>
            </a:ln>
            <a:effectLst/>
          </p:spPr>
          <p:txBody>
            <a:bodyPr vert="horz" wrap="square" lIns="91440" tIns="91440" rIns="91440" bIns="45720" numCol="1" anchor="b" anchorCtr="0" compatLnSpc="1">
              <a:prstTxWarp prst="textNoShape">
                <a:avLst/>
              </a:prstTxWarp>
            </a:bodyPr>
            <a:lstStyle/>
            <a:p>
              <a:pPr algn="r"/>
              <a:r>
                <a:rPr lang="en-US" sz="1100">
                  <a:solidFill>
                    <a:srgbClr val="FFFFFF"/>
                  </a:solidFill>
                  <a:latin typeface="Neo Sans Intel"/>
                </a:rPr>
                <a:t>W3C </a:t>
              </a:r>
            </a:p>
            <a:p>
              <a:pPr algn="r"/>
              <a:r>
                <a:rPr lang="en-US" sz="1100">
                  <a:solidFill>
                    <a:srgbClr val="FFFFFF"/>
                  </a:solidFill>
                  <a:latin typeface="Neo Sans Intel"/>
                </a:rPr>
                <a:t>Browser Testing and Tools</a:t>
              </a:r>
            </a:p>
          </p:txBody>
        </p:sp>
        <p:pic>
          <p:nvPicPr>
            <p:cNvPr id="30" name="Picture 29"/>
            <p:cNvPicPr>
              <a:picLocks noChangeAspect="1"/>
            </p:cNvPicPr>
            <p:nvPr/>
          </p:nvPicPr>
          <p:blipFill>
            <a:blip r:embed="rId16" cstate="screen">
              <a:extLst>
                <a:ext uri="{28A0092B-C50C-407E-A947-70E740481C1C}">
                  <a14:useLocalDpi xmlns:a14="http://schemas.microsoft.com/office/drawing/2010/main" val="0"/>
                </a:ext>
              </a:extLst>
            </a:blip>
            <a:stretch>
              <a:fillRect/>
            </a:stretch>
          </p:blipFill>
          <p:spPr>
            <a:xfrm>
              <a:off x="8759450" y="5871629"/>
              <a:ext cx="252984" cy="252984"/>
            </a:xfrm>
            <a:prstGeom prst="rect">
              <a:avLst/>
            </a:prstGeom>
          </p:spPr>
        </p:pic>
      </p:grpSp>
    </p:spTree>
    <p:extLst>
      <p:ext uri="{BB962C8B-B14F-4D97-AF65-F5344CB8AC3E}">
        <p14:creationId xmlns:p14="http://schemas.microsoft.com/office/powerpoint/2010/main" val="3010677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Application Platform Trends</a:t>
            </a:r>
            <a:endParaRPr lang="en-US" dirty="0"/>
          </a:p>
        </p:txBody>
      </p:sp>
      <p:sp>
        <p:nvSpPr>
          <p:cNvPr id="3" name="Date Placeholder 2"/>
          <p:cNvSpPr>
            <a:spLocks noGrp="1"/>
          </p:cNvSpPr>
          <p:nvPr>
            <p:ph type="dt" sz="half" idx="2"/>
          </p:nvPr>
        </p:nvSpPr>
        <p:spPr/>
        <p:txBody>
          <a:bodyPr/>
          <a:lstStyle/>
          <a:p>
            <a:r>
              <a:rPr lang="en-US" smtClean="0"/>
              <a:t>SWPC</a:t>
            </a:r>
            <a:endParaRPr lang="en-US" dirty="0"/>
          </a:p>
        </p:txBody>
      </p:sp>
      <p:sp>
        <p:nvSpPr>
          <p:cNvPr id="5" name="Footer Placeholder 4"/>
          <p:cNvSpPr>
            <a:spLocks noGrp="1"/>
          </p:cNvSpPr>
          <p:nvPr>
            <p:ph type="ftr" sz="quarter" idx="3"/>
          </p:nvPr>
        </p:nvSpPr>
        <p:spPr/>
        <p:txBody>
          <a:bodyPr/>
          <a:lstStyle/>
          <a:p>
            <a:r>
              <a:rPr lang="en-US" smtClean="0"/>
              <a:t>COLLABORATE. INNOVATE. ENRICH</a:t>
            </a:r>
            <a:endParaRPr lang="en-US" dirty="0"/>
          </a:p>
        </p:txBody>
      </p:sp>
      <p:sp>
        <p:nvSpPr>
          <p:cNvPr id="4" name="Slide Number Placeholder 3"/>
          <p:cNvSpPr>
            <a:spLocks noGrp="1"/>
          </p:cNvSpPr>
          <p:nvPr>
            <p:ph type="sldNum" sz="quarter" idx="4"/>
          </p:nvPr>
        </p:nvSpPr>
        <p:spPr>
          <a:xfrm>
            <a:off x="34645" y="6483748"/>
            <a:ext cx="422555" cy="219456"/>
          </a:xfrm>
        </p:spPr>
        <p:txBody>
          <a:bodyPr/>
          <a:lstStyle/>
          <a:p>
            <a:fld id="{9360121B-EB0E-403E-986A-EA8E36E39A60}" type="slidenum">
              <a:rPr lang="en-US" smtClean="0"/>
              <a:pPr/>
              <a:t>46</a:t>
            </a:fld>
            <a:endParaRPr lang="en-US"/>
          </a:p>
        </p:txBody>
      </p:sp>
      <p:sp>
        <p:nvSpPr>
          <p:cNvPr id="12" name="TextBox 11"/>
          <p:cNvSpPr txBox="1">
            <a:spLocks noChangeArrowheads="1"/>
          </p:cNvSpPr>
          <p:nvPr/>
        </p:nvSpPr>
        <p:spPr bwMode="auto">
          <a:xfrm>
            <a:off x="1524000" y="5926490"/>
            <a:ext cx="4845289" cy="388482"/>
          </a:xfrm>
          <a:prstGeom prst="rect">
            <a:avLst/>
          </a:prstGeom>
          <a:noFill/>
          <a:ln w="9525">
            <a:noFill/>
            <a:miter lim="800000"/>
            <a:headEnd/>
            <a:tailEnd/>
          </a:ln>
        </p:spPr>
        <p:txBody>
          <a:bodyPr wrap="none" lIns="0" tIns="0" rIns="0" bIns="0" anchor="ctr"/>
          <a:lstStyle/>
          <a:p>
            <a:pPr marL="98425" indent="-98425">
              <a:buClr>
                <a:srgbClr val="E30034"/>
              </a:buClr>
            </a:pPr>
            <a:r>
              <a:rPr lang="en-US" sz="1050" dirty="0" smtClean="0">
                <a:solidFill>
                  <a:srgbClr val="898989"/>
                </a:solidFill>
              </a:rPr>
              <a:t>Source: Gartner (April 2013)</a:t>
            </a:r>
          </a:p>
          <a:p>
            <a:pPr marL="98425" indent="-98425">
              <a:buClr>
                <a:srgbClr val="E30034"/>
              </a:buClr>
            </a:pPr>
            <a:r>
              <a:rPr lang="en-US" sz="1050" dirty="0" smtClean="0">
                <a:solidFill>
                  <a:srgbClr val="898989"/>
                </a:solidFill>
                <a:hlinkClick r:id="rId3"/>
              </a:rPr>
              <a:t>www.gartner.com/newsroom/id/2408515</a:t>
            </a:r>
            <a:r>
              <a:rPr lang="en-US" sz="1050" dirty="0" smtClean="0">
                <a:solidFill>
                  <a:srgbClr val="898989"/>
                </a:solidFill>
              </a:rPr>
              <a:t> </a:t>
            </a:r>
            <a:endParaRPr lang="en-US" sz="1050" dirty="0">
              <a:solidFill>
                <a:srgbClr val="898989"/>
              </a:solidFill>
            </a:endParaRPr>
          </a:p>
        </p:txBody>
      </p:sp>
      <p:graphicFrame>
        <p:nvGraphicFramePr>
          <p:cNvPr id="13" name="Content Placeholder 10"/>
          <p:cNvGraphicFramePr>
            <a:graphicFrameLocks noGrp="1"/>
          </p:cNvGraphicFramePr>
          <p:nvPr>
            <p:ph sz="quarter" idx="10"/>
            <p:extLst>
              <p:ext uri="{D42A27DB-BD31-4B8C-83A1-F6EECF244321}">
                <p14:modId xmlns:p14="http://schemas.microsoft.com/office/powerpoint/2010/main" val="4223231766"/>
              </p:ext>
            </p:extLst>
          </p:nvPr>
        </p:nvGraphicFramePr>
        <p:xfrm>
          <a:off x="457200" y="979714"/>
          <a:ext cx="8229600" cy="514327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61213938"/>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prstGeom prst="rect">
            <a:avLst/>
          </a:prstGeom>
        </p:spPr>
        <p:txBody>
          <a:bodyPr/>
          <a:lstStyle/>
          <a:p>
            <a:fld id="{EE2556C5-CE8C-6547-B838-EA80C61A4AF7}" type="slidenum">
              <a:rPr lang="en-US" smtClean="0"/>
              <a:pPr/>
              <a:t>47</a:t>
            </a:fld>
            <a:endParaRPr lang="en-US"/>
          </a:p>
        </p:txBody>
      </p:sp>
      <p:sp>
        <p:nvSpPr>
          <p:cNvPr id="2" name="Title 1"/>
          <p:cNvSpPr>
            <a:spLocks noGrp="1"/>
          </p:cNvSpPr>
          <p:nvPr>
            <p:ph type="title"/>
          </p:nvPr>
        </p:nvSpPr>
        <p:spPr/>
        <p:txBody>
          <a:bodyPr/>
          <a:lstStyle/>
          <a:p>
            <a:pPr algn="ctr"/>
            <a:r>
              <a:rPr lang="de-DE" dirty="0" smtClean="0"/>
              <a:t>Starting From a Sample</a:t>
            </a:r>
            <a:endParaRPr lang="en-US" dirty="0"/>
          </a:p>
        </p:txBody>
      </p:sp>
      <p:pic>
        <p:nvPicPr>
          <p:cNvPr id="7" name="Content Placeholder 6"/>
          <p:cNvPicPr>
            <a:picLocks noGrp="1" noChangeAspect="1"/>
          </p:cNvPicPr>
          <p:nvPr>
            <p:ph idx="4294967295"/>
          </p:nvPr>
        </p:nvPicPr>
        <p:blipFill>
          <a:blip r:embed="rId3"/>
          <a:stretch>
            <a:fillRect/>
          </a:stretch>
        </p:blipFill>
        <p:spPr>
          <a:xfrm>
            <a:off x="737139" y="990600"/>
            <a:ext cx="7680325" cy="5176838"/>
          </a:xfrm>
          <a:prstGeom prst="rect">
            <a:avLst/>
          </a:prstGeom>
          <a:ln>
            <a:noFill/>
          </a:ln>
          <a:effectLst>
            <a:outerShdw blurRad="190500" algn="tl" rotWithShape="0">
              <a:srgbClr val="000000">
                <a:alpha val="70000"/>
              </a:srgbClr>
            </a:outerShdw>
          </a:effectLst>
        </p:spPr>
      </p:pic>
      <p:sp>
        <p:nvSpPr>
          <p:cNvPr id="4" name="Date Placeholder 3"/>
          <p:cNvSpPr>
            <a:spLocks noGrp="1"/>
          </p:cNvSpPr>
          <p:nvPr>
            <p:ph type="dt" sz="half" idx="2"/>
          </p:nvPr>
        </p:nvSpPr>
        <p:spPr/>
        <p:txBody>
          <a:bodyPr/>
          <a:lstStyle/>
          <a:p>
            <a:r>
              <a:rPr lang="en-US" smtClean="0"/>
              <a:t>SWPC</a:t>
            </a:r>
            <a:endParaRPr lang="en-US" dirty="0"/>
          </a:p>
        </p:txBody>
      </p:sp>
      <p:sp>
        <p:nvSpPr>
          <p:cNvPr id="5" name="Footer Placeholder 4"/>
          <p:cNvSpPr>
            <a:spLocks noGrp="1"/>
          </p:cNvSpPr>
          <p:nvPr>
            <p:ph type="ftr" sz="quarter" idx="3"/>
          </p:nvPr>
        </p:nvSpPr>
        <p:spPr/>
        <p:txBody>
          <a:bodyPr/>
          <a:lstStyle/>
          <a:p>
            <a:r>
              <a:rPr lang="en-US" smtClean="0"/>
              <a:t>COLLABORATE. INNOVATE. ENRICH</a:t>
            </a:r>
            <a:endParaRPr lang="en-US" dirty="0"/>
          </a:p>
        </p:txBody>
      </p:sp>
    </p:spTree>
    <p:extLst>
      <p:ext uri="{BB962C8B-B14F-4D97-AF65-F5344CB8AC3E}">
        <p14:creationId xmlns:p14="http://schemas.microsoft.com/office/powerpoint/2010/main" val="1851804223"/>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a:prstGeom prst="rect">
            <a:avLst/>
          </a:prstGeom>
        </p:spPr>
        <p:txBody>
          <a:bodyPr/>
          <a:lstStyle/>
          <a:p>
            <a:fld id="{EE2556C5-CE8C-6547-B838-EA80C61A4AF7}" type="slidenum">
              <a:rPr lang="en-US" smtClean="0"/>
              <a:pPr/>
              <a:t>48</a:t>
            </a:fld>
            <a:endParaRPr lang="en-US"/>
          </a:p>
        </p:txBody>
      </p:sp>
      <p:sp>
        <p:nvSpPr>
          <p:cNvPr id="2" name="Title 1"/>
          <p:cNvSpPr>
            <a:spLocks noGrp="1"/>
          </p:cNvSpPr>
          <p:nvPr>
            <p:ph type="title"/>
          </p:nvPr>
        </p:nvSpPr>
        <p:spPr/>
        <p:txBody>
          <a:bodyPr/>
          <a:lstStyle/>
          <a:p>
            <a:pPr algn="ctr"/>
            <a:r>
              <a:rPr lang="de-DE" dirty="0" smtClean="0"/>
              <a:t>Integrated Brackets* Editor</a:t>
            </a:r>
            <a:endParaRPr lang="en-US" dirty="0"/>
          </a:p>
        </p:txBody>
      </p:sp>
      <p:pic>
        <p:nvPicPr>
          <p:cNvPr id="7" name="Content Placeholder 6"/>
          <p:cNvPicPr>
            <a:picLocks noGrp="1" noChangeAspect="1"/>
          </p:cNvPicPr>
          <p:nvPr>
            <p:ph idx="4294967295"/>
          </p:nvPr>
        </p:nvPicPr>
        <p:blipFill>
          <a:blip r:embed="rId3"/>
          <a:stretch>
            <a:fillRect/>
          </a:stretch>
        </p:blipFill>
        <p:spPr>
          <a:xfrm>
            <a:off x="718477" y="990600"/>
            <a:ext cx="7699375" cy="5176838"/>
          </a:xfrm>
          <a:prstGeom prst="rect">
            <a:avLst/>
          </a:prstGeom>
          <a:ln>
            <a:noFill/>
          </a:ln>
          <a:effectLst>
            <a:outerShdw blurRad="190500" algn="tl" rotWithShape="0">
              <a:srgbClr val="000000">
                <a:alpha val="70000"/>
              </a:srgbClr>
            </a:outerShdw>
          </a:effectLst>
        </p:spPr>
      </p:pic>
      <p:sp>
        <p:nvSpPr>
          <p:cNvPr id="3" name="Date Placeholder 2"/>
          <p:cNvSpPr>
            <a:spLocks noGrp="1"/>
          </p:cNvSpPr>
          <p:nvPr>
            <p:ph type="dt" sz="half" idx="2"/>
          </p:nvPr>
        </p:nvSpPr>
        <p:spPr/>
        <p:txBody>
          <a:bodyPr/>
          <a:lstStyle/>
          <a:p>
            <a:r>
              <a:rPr lang="en-US" smtClean="0"/>
              <a:t>SWPC</a:t>
            </a:r>
            <a:endParaRPr lang="en-US" dirty="0"/>
          </a:p>
        </p:txBody>
      </p:sp>
      <p:sp>
        <p:nvSpPr>
          <p:cNvPr id="4" name="Footer Placeholder 3"/>
          <p:cNvSpPr>
            <a:spLocks noGrp="1"/>
          </p:cNvSpPr>
          <p:nvPr>
            <p:ph type="ftr" sz="quarter" idx="3"/>
          </p:nvPr>
        </p:nvSpPr>
        <p:spPr/>
        <p:txBody>
          <a:bodyPr/>
          <a:lstStyle/>
          <a:p>
            <a:r>
              <a:rPr lang="en-US" smtClean="0"/>
              <a:t>COLLABORATE. INNOVATE. ENRICH</a:t>
            </a:r>
            <a:endParaRPr lang="en-US" dirty="0"/>
          </a:p>
        </p:txBody>
      </p:sp>
    </p:spTree>
    <p:extLst>
      <p:ext uri="{BB962C8B-B14F-4D97-AF65-F5344CB8AC3E}">
        <p14:creationId xmlns:p14="http://schemas.microsoft.com/office/powerpoint/2010/main" val="4210344224"/>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1"/>
          <p:cNvSpPr>
            <a:spLocks noGrp="1"/>
          </p:cNvSpPr>
          <p:nvPr>
            <p:ph type="title"/>
          </p:nvPr>
        </p:nvSpPr>
        <p:spPr/>
        <p:txBody>
          <a:bodyPr/>
          <a:lstStyle/>
          <a:p>
            <a:r>
              <a:rPr lang="de-DE" smtClean="0"/>
              <a:t>App Game Interface</a:t>
            </a:r>
            <a:endParaRPr lang="de-DE" dirty="0"/>
          </a:p>
        </p:txBody>
      </p:sp>
      <p:pic>
        <p:nvPicPr>
          <p:cNvPr id="3" name="Pictur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63630" y="1001810"/>
            <a:ext cx="6084770" cy="3874990"/>
          </a:xfrm>
          <a:prstGeom prst="rect">
            <a:avLst/>
          </a:prstGeom>
        </p:spPr>
      </p:pic>
      <p:sp>
        <p:nvSpPr>
          <p:cNvPr id="34" name="Rectangle 33"/>
          <p:cNvSpPr/>
          <p:nvPr/>
        </p:nvSpPr>
        <p:spPr>
          <a:xfrm>
            <a:off x="6248400" y="858083"/>
            <a:ext cx="2591320" cy="4247317"/>
          </a:xfrm>
          <a:prstGeom prst="rect">
            <a:avLst/>
          </a:prstGeom>
        </p:spPr>
        <p:txBody>
          <a:bodyPr wrap="square">
            <a:spAutoFit/>
          </a:bodyPr>
          <a:lstStyle/>
          <a:p>
            <a:r>
              <a:rPr lang="en-US" dirty="0"/>
              <a:t>App Game Interface, provides an accelerated Canvas implementation similar to HTML5 Canvas, along with multi channel sound, and accelerated physics, to enable more realistic modeling and smoother gameplay, for more native like capabilities and performance.</a:t>
            </a:r>
            <a:endParaRPr lang="de-DE" dirty="0"/>
          </a:p>
        </p:txBody>
      </p:sp>
      <p:sp>
        <p:nvSpPr>
          <p:cNvPr id="28" name="TextBox 27"/>
          <p:cNvSpPr txBox="1"/>
          <p:nvPr/>
        </p:nvSpPr>
        <p:spPr>
          <a:xfrm>
            <a:off x="595900" y="4950023"/>
            <a:ext cx="3057697" cy="307777"/>
          </a:xfrm>
          <a:prstGeom prst="rect">
            <a:avLst/>
          </a:prstGeom>
          <a:noFill/>
        </p:spPr>
        <p:txBody>
          <a:bodyPr wrap="none" rtlCol="0">
            <a:spAutoFit/>
          </a:bodyPr>
          <a:lstStyle/>
          <a:p>
            <a:r>
              <a:rPr lang="de-DE" sz="1400" dirty="0" smtClean="0"/>
              <a:t>For iOS*, Android*, Windows*8</a:t>
            </a:r>
            <a:endParaRPr lang="de-DE" sz="1400" dirty="0"/>
          </a:p>
        </p:txBody>
      </p:sp>
      <p:sp>
        <p:nvSpPr>
          <p:cNvPr id="9" name="TextBox 8"/>
          <p:cNvSpPr txBox="1"/>
          <p:nvPr/>
        </p:nvSpPr>
        <p:spPr>
          <a:xfrm>
            <a:off x="738971" y="5564855"/>
            <a:ext cx="7682541" cy="518977"/>
          </a:xfrm>
          <a:prstGeom prst="round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sz="2400" dirty="0"/>
              <a:t>App Game Interfaces For Faster HTML5 Games</a:t>
            </a:r>
          </a:p>
        </p:txBody>
      </p:sp>
      <p:sp>
        <p:nvSpPr>
          <p:cNvPr id="4" name="Date Placeholder 3"/>
          <p:cNvSpPr>
            <a:spLocks noGrp="1"/>
          </p:cNvSpPr>
          <p:nvPr>
            <p:ph type="dt" sz="half" idx="2"/>
          </p:nvPr>
        </p:nvSpPr>
        <p:spPr/>
        <p:txBody>
          <a:bodyPr/>
          <a:lstStyle/>
          <a:p>
            <a:r>
              <a:rPr lang="en-US" smtClean="0"/>
              <a:t>SWPC</a:t>
            </a:r>
            <a:endParaRPr lang="en-US" dirty="0"/>
          </a:p>
        </p:txBody>
      </p:sp>
      <p:sp>
        <p:nvSpPr>
          <p:cNvPr id="5" name="Footer Placeholder 4"/>
          <p:cNvSpPr>
            <a:spLocks noGrp="1"/>
          </p:cNvSpPr>
          <p:nvPr>
            <p:ph type="ftr" sz="quarter" idx="3"/>
          </p:nvPr>
        </p:nvSpPr>
        <p:spPr/>
        <p:txBody>
          <a:bodyPr/>
          <a:lstStyle/>
          <a:p>
            <a:r>
              <a:rPr lang="en-US" smtClean="0"/>
              <a:t>COLLABORATE. INNOVATE. ENRICH</a:t>
            </a:r>
            <a:endParaRPr lang="en-US" dirty="0"/>
          </a:p>
        </p:txBody>
      </p:sp>
      <p:sp>
        <p:nvSpPr>
          <p:cNvPr id="6" name="Slide Number Placeholder 5"/>
          <p:cNvSpPr>
            <a:spLocks noGrp="1"/>
          </p:cNvSpPr>
          <p:nvPr>
            <p:ph type="sldNum" sz="quarter" idx="10"/>
          </p:nvPr>
        </p:nvSpPr>
        <p:spPr/>
        <p:txBody>
          <a:bodyPr/>
          <a:lstStyle/>
          <a:p>
            <a:fld id="{F10CCBB2-23CF-43DD-999B-A7E7F6652AA9}" type="slidenum">
              <a:rPr lang="en-US" smtClean="0"/>
              <a:pPr/>
              <a:t>49</a:t>
            </a:fld>
            <a:endParaRPr lang="en-US" dirty="0"/>
          </a:p>
        </p:txBody>
      </p:sp>
    </p:spTree>
    <p:extLst>
      <p:ext uri="{BB962C8B-B14F-4D97-AF65-F5344CB8AC3E}">
        <p14:creationId xmlns:p14="http://schemas.microsoft.com/office/powerpoint/2010/main" val="3650266148"/>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Platform Operating System Trends</a:t>
            </a:r>
            <a:endParaRPr lang="en-US" dirty="0"/>
          </a:p>
        </p:txBody>
      </p:sp>
      <p:sp>
        <p:nvSpPr>
          <p:cNvPr id="3" name="Date Placeholder 2"/>
          <p:cNvSpPr>
            <a:spLocks noGrp="1"/>
          </p:cNvSpPr>
          <p:nvPr>
            <p:ph type="dt" sz="half" idx="2"/>
          </p:nvPr>
        </p:nvSpPr>
        <p:spPr/>
        <p:txBody>
          <a:bodyPr/>
          <a:lstStyle/>
          <a:p>
            <a:r>
              <a:rPr lang="en-US" smtClean="0"/>
              <a:t>SWPC</a:t>
            </a:r>
            <a:endParaRPr lang="en-US" dirty="0"/>
          </a:p>
        </p:txBody>
      </p:sp>
      <p:sp>
        <p:nvSpPr>
          <p:cNvPr id="5" name="Footer Placeholder 4"/>
          <p:cNvSpPr>
            <a:spLocks noGrp="1"/>
          </p:cNvSpPr>
          <p:nvPr>
            <p:ph type="ftr" sz="quarter" idx="3"/>
          </p:nvPr>
        </p:nvSpPr>
        <p:spPr/>
        <p:txBody>
          <a:bodyPr/>
          <a:lstStyle/>
          <a:p>
            <a:r>
              <a:rPr lang="en-US" smtClean="0"/>
              <a:t>COLLABORATE. INNOVATE. ENRICH</a:t>
            </a:r>
            <a:endParaRPr lang="en-US" dirty="0"/>
          </a:p>
        </p:txBody>
      </p:sp>
      <p:sp>
        <p:nvSpPr>
          <p:cNvPr id="4" name="Slide Number Placeholder 3"/>
          <p:cNvSpPr>
            <a:spLocks noGrp="1"/>
          </p:cNvSpPr>
          <p:nvPr>
            <p:ph type="sldNum" sz="quarter" idx="4"/>
          </p:nvPr>
        </p:nvSpPr>
        <p:spPr>
          <a:xfrm>
            <a:off x="34645" y="6483748"/>
            <a:ext cx="422555" cy="219456"/>
          </a:xfrm>
        </p:spPr>
        <p:txBody>
          <a:bodyPr/>
          <a:lstStyle/>
          <a:p>
            <a:fld id="{9360121B-EB0E-403E-986A-EA8E36E39A60}" type="slidenum">
              <a:rPr lang="en-US" smtClean="0"/>
              <a:pPr/>
              <a:t>5</a:t>
            </a:fld>
            <a:endParaRPr lang="en-US"/>
          </a:p>
        </p:txBody>
      </p:sp>
      <p:graphicFrame>
        <p:nvGraphicFramePr>
          <p:cNvPr id="9" name="Content Placeholder 10"/>
          <p:cNvGraphicFramePr>
            <a:graphicFrameLocks noGrp="1"/>
          </p:cNvGraphicFramePr>
          <p:nvPr>
            <p:ph sz="quarter" idx="10"/>
            <p:extLst>
              <p:ext uri="{D42A27DB-BD31-4B8C-83A1-F6EECF244321}">
                <p14:modId xmlns:p14="http://schemas.microsoft.com/office/powerpoint/2010/main" val="2719674791"/>
              </p:ext>
            </p:extLst>
          </p:nvPr>
        </p:nvGraphicFramePr>
        <p:xfrm>
          <a:off x="457200" y="998376"/>
          <a:ext cx="8229600" cy="5124612"/>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p:cNvSpPr txBox="1">
            <a:spLocks noChangeArrowheads="1"/>
          </p:cNvSpPr>
          <p:nvPr/>
        </p:nvSpPr>
        <p:spPr bwMode="auto">
          <a:xfrm>
            <a:off x="1524000" y="5889166"/>
            <a:ext cx="4845289" cy="388482"/>
          </a:xfrm>
          <a:prstGeom prst="rect">
            <a:avLst/>
          </a:prstGeom>
          <a:noFill/>
          <a:ln w="9525">
            <a:noFill/>
            <a:miter lim="800000"/>
            <a:headEnd/>
            <a:tailEnd/>
          </a:ln>
        </p:spPr>
        <p:txBody>
          <a:bodyPr wrap="none" lIns="0" tIns="0" rIns="0" bIns="0" anchor="ctr"/>
          <a:lstStyle/>
          <a:p>
            <a:pPr marL="98425" indent="-98425">
              <a:buClr>
                <a:srgbClr val="E30034"/>
              </a:buClr>
            </a:pPr>
            <a:r>
              <a:rPr lang="en-US" sz="1050" dirty="0" smtClean="0">
                <a:solidFill>
                  <a:srgbClr val="898989"/>
                </a:solidFill>
              </a:rPr>
              <a:t>Source: Gartner (April 2013)</a:t>
            </a:r>
          </a:p>
          <a:p>
            <a:pPr marL="98425" indent="-98425">
              <a:buClr>
                <a:srgbClr val="E30034"/>
              </a:buClr>
            </a:pPr>
            <a:r>
              <a:rPr lang="en-US" sz="1050" dirty="0" smtClean="0">
                <a:solidFill>
                  <a:srgbClr val="898989"/>
                </a:solidFill>
                <a:hlinkClick r:id="rId4"/>
              </a:rPr>
              <a:t>www.gartner.com/newsroom/id/2408515</a:t>
            </a:r>
            <a:r>
              <a:rPr lang="en-US" sz="1050" dirty="0" smtClean="0">
                <a:solidFill>
                  <a:srgbClr val="898989"/>
                </a:solidFill>
              </a:rPr>
              <a:t> </a:t>
            </a:r>
            <a:endParaRPr lang="en-US" sz="1050" dirty="0">
              <a:solidFill>
                <a:srgbClr val="898989"/>
              </a:solidFill>
            </a:endParaRPr>
          </a:p>
        </p:txBody>
      </p:sp>
    </p:spTree>
    <p:extLst>
      <p:ext uri="{BB962C8B-B14F-4D97-AF65-F5344CB8AC3E}">
        <p14:creationId xmlns:p14="http://schemas.microsoft.com/office/powerpoint/2010/main" val="1747949422"/>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Typical Viewport Configuration</a:t>
            </a:r>
            <a:endParaRPr lang="en-US" dirty="0"/>
          </a:p>
        </p:txBody>
      </p:sp>
      <p:sp>
        <p:nvSpPr>
          <p:cNvPr id="2" name="Date Placeholder 1"/>
          <p:cNvSpPr>
            <a:spLocks noGrp="1"/>
          </p:cNvSpPr>
          <p:nvPr>
            <p:ph type="dt" sz="half" idx="2"/>
          </p:nvPr>
        </p:nvSpPr>
        <p:spPr/>
        <p:txBody>
          <a:bodyPr/>
          <a:lstStyle/>
          <a:p>
            <a:r>
              <a:rPr lang="en-US" smtClean="0"/>
              <a:t>SWPC</a:t>
            </a:r>
            <a:endParaRPr lang="en-US" dirty="0"/>
          </a:p>
        </p:txBody>
      </p:sp>
      <p:sp>
        <p:nvSpPr>
          <p:cNvPr id="4" name="Footer Placeholder 3"/>
          <p:cNvSpPr>
            <a:spLocks noGrp="1"/>
          </p:cNvSpPr>
          <p:nvPr>
            <p:ph type="ftr" sz="quarter" idx="3"/>
          </p:nvPr>
        </p:nvSpPr>
        <p:spPr/>
        <p:txBody>
          <a:bodyPr/>
          <a:lstStyle/>
          <a:p>
            <a:r>
              <a:rPr lang="en-US" smtClean="0"/>
              <a:t>COLLABORATE. INNOVATE. ENRICH</a:t>
            </a:r>
            <a:endParaRPr lang="en-US" dirty="0"/>
          </a:p>
        </p:txBody>
      </p:sp>
      <p:sp>
        <p:nvSpPr>
          <p:cNvPr id="5" name="Slide Number Placeholder 4"/>
          <p:cNvSpPr>
            <a:spLocks noGrp="1"/>
          </p:cNvSpPr>
          <p:nvPr>
            <p:ph type="sldNum" sz="quarter" idx="4"/>
          </p:nvPr>
        </p:nvSpPr>
        <p:spPr>
          <a:xfrm>
            <a:off x="34645" y="6483748"/>
            <a:ext cx="422555" cy="219456"/>
          </a:xfrm>
        </p:spPr>
        <p:txBody>
          <a:bodyPr/>
          <a:lstStyle/>
          <a:p>
            <a:fld id="{9360121B-EB0E-403E-986A-EA8E36E39A60}" type="slidenum">
              <a:rPr lang="en-US" smtClean="0"/>
              <a:pPr/>
              <a:t>50</a:t>
            </a:fld>
            <a:endParaRPr lang="en-US" dirty="0"/>
          </a:p>
        </p:txBody>
      </p:sp>
      <p:pic>
        <p:nvPicPr>
          <p:cNvPr id="8" name="Picture 2"/>
          <p:cNvPicPr>
            <a:picLocks noGrp="1" noChangeAspect="1" noChangeArrowheads="1"/>
          </p:cNvPicPr>
          <p:nvPr>
            <p:ph sz="quarter" idx="10"/>
          </p:nvPr>
        </p:nvPicPr>
        <p:blipFill rotWithShape="1">
          <a:blip r:embed="rId3">
            <a:extLst>
              <a:ext uri="{28A0092B-C50C-407E-A947-70E740481C1C}">
                <a14:useLocalDpi xmlns:a14="http://schemas.microsoft.com/office/drawing/2010/main" val="0"/>
              </a:ext>
            </a:extLst>
          </a:blip>
          <a:srcRect t="54048"/>
          <a:stretch/>
        </p:blipFill>
        <p:spPr>
          <a:xfrm>
            <a:off x="457200" y="2763095"/>
            <a:ext cx="8229600" cy="1938235"/>
          </a:xfrm>
        </p:spPr>
      </p:pic>
    </p:spTree>
    <p:extLst>
      <p:ext uri="{BB962C8B-B14F-4D97-AF65-F5344CB8AC3E}">
        <p14:creationId xmlns:p14="http://schemas.microsoft.com/office/powerpoint/2010/main" val="189025595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Typical Media Query</a:t>
            </a:r>
            <a:endParaRPr lang="en-US" dirty="0"/>
          </a:p>
        </p:txBody>
      </p:sp>
      <p:sp>
        <p:nvSpPr>
          <p:cNvPr id="2" name="Date Placeholder 1"/>
          <p:cNvSpPr>
            <a:spLocks noGrp="1"/>
          </p:cNvSpPr>
          <p:nvPr>
            <p:ph type="dt" sz="half" idx="2"/>
          </p:nvPr>
        </p:nvSpPr>
        <p:spPr/>
        <p:txBody>
          <a:bodyPr/>
          <a:lstStyle/>
          <a:p>
            <a:r>
              <a:rPr lang="en-US" smtClean="0"/>
              <a:t>SWPC</a:t>
            </a:r>
            <a:endParaRPr lang="en-US" dirty="0"/>
          </a:p>
        </p:txBody>
      </p:sp>
      <p:sp>
        <p:nvSpPr>
          <p:cNvPr id="4" name="Footer Placeholder 3"/>
          <p:cNvSpPr>
            <a:spLocks noGrp="1"/>
          </p:cNvSpPr>
          <p:nvPr>
            <p:ph type="ftr" sz="quarter" idx="3"/>
          </p:nvPr>
        </p:nvSpPr>
        <p:spPr/>
        <p:txBody>
          <a:bodyPr/>
          <a:lstStyle/>
          <a:p>
            <a:r>
              <a:rPr lang="en-US" smtClean="0"/>
              <a:t>COLLABORATE. INNOVATE. ENRICH</a:t>
            </a:r>
            <a:endParaRPr lang="en-US" dirty="0"/>
          </a:p>
        </p:txBody>
      </p:sp>
      <p:sp>
        <p:nvSpPr>
          <p:cNvPr id="5" name="Slide Number Placeholder 4"/>
          <p:cNvSpPr>
            <a:spLocks noGrp="1"/>
          </p:cNvSpPr>
          <p:nvPr>
            <p:ph type="sldNum" sz="quarter" idx="4"/>
          </p:nvPr>
        </p:nvSpPr>
        <p:spPr>
          <a:xfrm>
            <a:off x="34645" y="6483748"/>
            <a:ext cx="422555" cy="219456"/>
          </a:xfrm>
        </p:spPr>
        <p:txBody>
          <a:bodyPr/>
          <a:lstStyle/>
          <a:p>
            <a:fld id="{9360121B-EB0E-403E-986A-EA8E36E39A60}" type="slidenum">
              <a:rPr lang="en-US" smtClean="0"/>
              <a:pPr/>
              <a:t>51</a:t>
            </a:fld>
            <a:endParaRPr lang="en-US" dirty="0"/>
          </a:p>
        </p:txBody>
      </p:sp>
      <p:pic>
        <p:nvPicPr>
          <p:cNvPr id="8" name="Picture 2"/>
          <p:cNvPicPr>
            <a:picLocks noGrp="1" noChangeAspect="1" noChangeArrowheads="1"/>
          </p:cNvPicPr>
          <p:nvPr>
            <p:ph sz="quarter" idx="10"/>
          </p:nvPr>
        </p:nvPicPr>
        <p:blipFill rotWithShape="1">
          <a:blip r:embed="rId3">
            <a:extLst>
              <a:ext uri="{28A0092B-C50C-407E-A947-70E740481C1C}">
                <a14:useLocalDpi xmlns:a14="http://schemas.microsoft.com/office/drawing/2010/main" val="0"/>
              </a:ext>
            </a:extLst>
          </a:blip>
          <a:srcRect t="25738"/>
          <a:stretch/>
        </p:blipFill>
        <p:spPr>
          <a:xfrm>
            <a:off x="457200" y="1922453"/>
            <a:ext cx="8229600" cy="3619520"/>
          </a:xfrm>
          <a:prstGeom prst="rect">
            <a:avLst/>
          </a:prstGeom>
        </p:spPr>
      </p:pic>
    </p:spTree>
    <p:extLst>
      <p:ext uri="{BB962C8B-B14F-4D97-AF65-F5344CB8AC3E}">
        <p14:creationId xmlns:p14="http://schemas.microsoft.com/office/powerpoint/2010/main" val="1039855039"/>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xfrm>
            <a:off x="34925" y="6483350"/>
            <a:ext cx="422275" cy="219075"/>
          </a:xfrm>
        </p:spPr>
        <p:txBody>
          <a:bodyPr/>
          <a:lstStyle/>
          <a:p>
            <a:fld id="{9360121B-EB0E-403E-986A-EA8E36E39A60}" type="slidenum">
              <a:rPr lang="en-US" smtClean="0"/>
              <a:pPr/>
              <a:t>52</a:t>
            </a:fld>
            <a:endParaRPr lang="en-US" dirty="0"/>
          </a:p>
        </p:txBody>
      </p:sp>
      <p:sp>
        <p:nvSpPr>
          <p:cNvPr id="2" name="Title 1"/>
          <p:cNvSpPr>
            <a:spLocks noGrp="1"/>
          </p:cNvSpPr>
          <p:nvPr>
            <p:ph type="title"/>
          </p:nvPr>
        </p:nvSpPr>
        <p:spPr/>
        <p:txBody>
          <a:bodyPr/>
          <a:lstStyle/>
          <a:p>
            <a:r>
              <a:rPr lang="en-US" sz="2400" dirty="0" smtClean="0"/>
              <a:t>Load Your Script Files Locally, Not via a CDN</a:t>
            </a:r>
            <a:endParaRPr lang="en-US" sz="2400" dirty="0"/>
          </a:p>
        </p:txBody>
      </p:sp>
      <p:sp>
        <p:nvSpPr>
          <p:cNvPr id="5" name="Date Placeholder 4"/>
          <p:cNvSpPr>
            <a:spLocks noGrp="1"/>
          </p:cNvSpPr>
          <p:nvPr>
            <p:ph type="dt" sz="half" idx="2"/>
          </p:nvPr>
        </p:nvSpPr>
        <p:spPr/>
        <p:txBody>
          <a:bodyPr/>
          <a:lstStyle/>
          <a:p>
            <a:r>
              <a:rPr lang="en-US" smtClean="0"/>
              <a:t>SWPC</a:t>
            </a:r>
            <a:endParaRPr lang="en-US" dirty="0"/>
          </a:p>
        </p:txBody>
      </p:sp>
      <p:sp>
        <p:nvSpPr>
          <p:cNvPr id="3" name="Footer Placeholder 2"/>
          <p:cNvSpPr>
            <a:spLocks noGrp="1"/>
          </p:cNvSpPr>
          <p:nvPr>
            <p:ph type="ftr" sz="quarter" idx="3"/>
          </p:nvPr>
        </p:nvSpPr>
        <p:spPr/>
        <p:txBody>
          <a:bodyPr/>
          <a:lstStyle/>
          <a:p>
            <a:r>
              <a:rPr lang="en-US" smtClean="0"/>
              <a:t>COLLABORATE. INNOVATE. ENRICH</a:t>
            </a:r>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182" y="906449"/>
            <a:ext cx="8035636" cy="52041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Freeform 13"/>
          <p:cNvSpPr>
            <a:spLocks/>
          </p:cNvSpPr>
          <p:nvPr/>
        </p:nvSpPr>
        <p:spPr bwMode="auto">
          <a:xfrm flipH="1">
            <a:off x="1066800" y="5114883"/>
            <a:ext cx="5570662" cy="276267"/>
          </a:xfrm>
          <a:custGeom>
            <a:avLst/>
            <a:gdLst>
              <a:gd name="T0" fmla="*/ 477 w 2094"/>
              <a:gd name="T1" fmla="*/ 2280 h 2280"/>
              <a:gd name="T2" fmla="*/ 238 w 2094"/>
              <a:gd name="T3" fmla="*/ 1524 h 2280"/>
              <a:gd name="T4" fmla="*/ 0 w 2094"/>
              <a:gd name="T5" fmla="*/ 771 h 2280"/>
              <a:gd name="T6" fmla="*/ 519 w 2094"/>
              <a:gd name="T7" fmla="*/ 577 h 2280"/>
              <a:gd name="T8" fmla="*/ 1039 w 2094"/>
              <a:gd name="T9" fmla="*/ 386 h 2280"/>
              <a:gd name="T10" fmla="*/ 1560 w 2094"/>
              <a:gd name="T11" fmla="*/ 192 h 2280"/>
              <a:gd name="T12" fmla="*/ 2079 w 2094"/>
              <a:gd name="T13" fmla="*/ 0 h 2280"/>
              <a:gd name="T14" fmla="*/ 2083 w 2094"/>
              <a:gd name="T15" fmla="*/ 507 h 2280"/>
              <a:gd name="T16" fmla="*/ 2086 w 2094"/>
              <a:gd name="T17" fmla="*/ 1016 h 2280"/>
              <a:gd name="T18" fmla="*/ 2090 w 2094"/>
              <a:gd name="T19" fmla="*/ 1524 h 2280"/>
              <a:gd name="T20" fmla="*/ 2094 w 2094"/>
              <a:gd name="T21" fmla="*/ 2035 h 2280"/>
              <a:gd name="T22" fmla="*/ 1285 w 2094"/>
              <a:gd name="T23" fmla="*/ 2158 h 2280"/>
              <a:gd name="T24" fmla="*/ 477 w 2094"/>
              <a:gd name="T25" fmla="*/ 2280 h 2280"/>
              <a:gd name="T26" fmla="*/ 477 w 2094"/>
              <a:gd name="T27" fmla="*/ 2280 h 2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94" h="2280">
                <a:moveTo>
                  <a:pt x="477" y="2280"/>
                </a:moveTo>
                <a:lnTo>
                  <a:pt x="238" y="1524"/>
                </a:lnTo>
                <a:lnTo>
                  <a:pt x="0" y="771"/>
                </a:lnTo>
                <a:lnTo>
                  <a:pt x="519" y="577"/>
                </a:lnTo>
                <a:lnTo>
                  <a:pt x="1039" y="386"/>
                </a:lnTo>
                <a:lnTo>
                  <a:pt x="1560" y="192"/>
                </a:lnTo>
                <a:lnTo>
                  <a:pt x="2079" y="0"/>
                </a:lnTo>
                <a:lnTo>
                  <a:pt x="2083" y="507"/>
                </a:lnTo>
                <a:lnTo>
                  <a:pt x="2086" y="1016"/>
                </a:lnTo>
                <a:lnTo>
                  <a:pt x="2090" y="1524"/>
                </a:lnTo>
                <a:lnTo>
                  <a:pt x="2094" y="2035"/>
                </a:lnTo>
                <a:lnTo>
                  <a:pt x="1285" y="2158"/>
                </a:lnTo>
                <a:lnTo>
                  <a:pt x="477" y="2280"/>
                </a:lnTo>
                <a:lnTo>
                  <a:pt x="477" y="2280"/>
                </a:lnTo>
                <a:close/>
              </a:path>
            </a:pathLst>
          </a:custGeom>
          <a:solidFill>
            <a:srgbClr val="FFFF00">
              <a:alpha val="20000"/>
            </a:srgbClr>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46515496"/>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HTML5 Device Application Challenges</a:t>
            </a:r>
            <a:endParaRPr lang="ru-RU" dirty="0"/>
          </a:p>
        </p:txBody>
      </p:sp>
      <p:sp>
        <p:nvSpPr>
          <p:cNvPr id="3" name="Content Placeholder 2"/>
          <p:cNvSpPr>
            <a:spLocks noGrp="1"/>
          </p:cNvSpPr>
          <p:nvPr>
            <p:ph idx="4294967295"/>
          </p:nvPr>
        </p:nvSpPr>
        <p:spPr>
          <a:xfrm>
            <a:off x="470030" y="1001486"/>
            <a:ext cx="8229600" cy="5177064"/>
          </a:xfrm>
          <a:prstGeom prst="rect">
            <a:avLst/>
          </a:prstGeom>
        </p:spPr>
        <p:txBody>
          <a:bodyPr/>
          <a:lstStyle/>
          <a:p>
            <a:r>
              <a:rPr lang="en-US" smtClean="0"/>
              <a:t>App Store Fragmentation</a:t>
            </a:r>
          </a:p>
          <a:p>
            <a:r>
              <a:rPr lang="en-US" smtClean="0"/>
              <a:t>Performance</a:t>
            </a:r>
          </a:p>
          <a:p>
            <a:r>
              <a:rPr lang="en-US" smtClean="0"/>
              <a:t>Debugging</a:t>
            </a:r>
          </a:p>
          <a:p>
            <a:r>
              <a:rPr lang="en-US" smtClean="0"/>
              <a:t>Testing</a:t>
            </a:r>
          </a:p>
          <a:p>
            <a:r>
              <a:rPr lang="en-US" smtClean="0"/>
              <a:t>Device APIs</a:t>
            </a:r>
          </a:p>
          <a:p>
            <a:r>
              <a:rPr lang="en-US" smtClean="0"/>
              <a:t>Security</a:t>
            </a:r>
          </a:p>
          <a:p>
            <a:r>
              <a:rPr lang="en-US" smtClean="0"/>
              <a:t>etc.</a:t>
            </a:r>
          </a:p>
          <a:p>
            <a:endParaRPr lang="en-US" dirty="0"/>
          </a:p>
        </p:txBody>
      </p:sp>
      <p:sp>
        <p:nvSpPr>
          <p:cNvPr id="4" name="Footer Placeholder 3"/>
          <p:cNvSpPr>
            <a:spLocks noGrp="1"/>
          </p:cNvSpPr>
          <p:nvPr>
            <p:ph type="ftr" sz="quarter" idx="3"/>
          </p:nvPr>
        </p:nvSpPr>
        <p:spPr/>
        <p:txBody>
          <a:bodyPr/>
          <a:lstStyle/>
          <a:p>
            <a:r>
              <a:rPr lang="en-US" smtClean="0"/>
              <a:t>COLLABORATE. INNOVATE. ENRICH</a:t>
            </a:r>
            <a:endParaRPr lang="en-US" dirty="0"/>
          </a:p>
        </p:txBody>
      </p:sp>
      <p:sp>
        <p:nvSpPr>
          <p:cNvPr id="5" name="Slide Number Placeholder 4"/>
          <p:cNvSpPr>
            <a:spLocks noGrp="1"/>
          </p:cNvSpPr>
          <p:nvPr>
            <p:ph type="sldNum" sz="quarter" idx="4"/>
          </p:nvPr>
        </p:nvSpPr>
        <p:spPr>
          <a:xfrm>
            <a:off x="34645" y="6483748"/>
            <a:ext cx="422555" cy="219456"/>
          </a:xfrm>
        </p:spPr>
        <p:txBody>
          <a:bodyPr/>
          <a:lstStyle/>
          <a:p>
            <a:fld id="{BE14C4D4-BD7C-4AD4-AA4D-39C45732BFFE}" type="slidenum">
              <a:rPr lang="en-US" smtClean="0"/>
              <a:pPr/>
              <a:t>53</a:t>
            </a:fld>
            <a:endParaRPr lang="en-US"/>
          </a:p>
        </p:txBody>
      </p:sp>
      <p:pic>
        <p:nvPicPr>
          <p:cNvPr id="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979357" y="1676400"/>
            <a:ext cx="5478843" cy="41049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Date Placeholder 6"/>
          <p:cNvSpPr>
            <a:spLocks noGrp="1"/>
          </p:cNvSpPr>
          <p:nvPr>
            <p:ph type="dt" sz="half" idx="2"/>
          </p:nvPr>
        </p:nvSpPr>
        <p:spPr/>
        <p:txBody>
          <a:bodyPr/>
          <a:lstStyle/>
          <a:p>
            <a:r>
              <a:rPr lang="en-US" smtClean="0"/>
              <a:t>SWPC</a:t>
            </a:r>
            <a:endParaRPr lang="en-US" dirty="0"/>
          </a:p>
        </p:txBody>
      </p:sp>
    </p:spTree>
    <p:extLst>
      <p:ext uri="{BB962C8B-B14F-4D97-AF65-F5344CB8AC3E}">
        <p14:creationId xmlns:p14="http://schemas.microsoft.com/office/powerpoint/2010/main" val="3269770245"/>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HTML5 Trades Optimization for Portability</a:t>
            </a:r>
            <a:endParaRPr lang="en-US" sz="2400" dirty="0"/>
          </a:p>
        </p:txBody>
      </p:sp>
      <p:pic>
        <p:nvPicPr>
          <p:cNvPr id="9" name="Picture 2"/>
          <p:cNvPicPr>
            <a:picLocks noGrp="1" noChangeAspect="1" noChangeArrowheads="1"/>
          </p:cNvPicPr>
          <p:nvPr>
            <p:ph idx="4294967295"/>
          </p:nvPr>
        </p:nvPicPr>
        <p:blipFill rotWithShape="1">
          <a:blip r:embed="rId3">
            <a:extLst>
              <a:ext uri="{28A0092B-C50C-407E-A947-70E740481C1C}">
                <a14:useLocalDpi xmlns:a14="http://schemas.microsoft.com/office/drawing/2010/main" val="0"/>
              </a:ext>
            </a:extLst>
          </a:blip>
          <a:srcRect l="1770" t="17650" r="2160" b="1099"/>
          <a:stretch/>
        </p:blipFill>
        <p:spPr>
          <a:xfrm>
            <a:off x="687076" y="969697"/>
            <a:ext cx="7795246" cy="5240868"/>
          </a:xfrm>
          <a:prstGeom prst="rect">
            <a:avLst/>
          </a:prstGeom>
          <a:ln>
            <a:noFill/>
          </a:ln>
          <a:effectLst>
            <a:outerShdw blurRad="292100" dist="139700" dir="2700000" algn="tl" rotWithShape="0">
              <a:srgbClr val="333333">
                <a:alpha val="65000"/>
              </a:srgbClr>
            </a:outerShdw>
          </a:effectLst>
        </p:spPr>
      </p:pic>
      <p:sp>
        <p:nvSpPr>
          <p:cNvPr id="4" name="Footer Placeholder 3"/>
          <p:cNvSpPr>
            <a:spLocks noGrp="1"/>
          </p:cNvSpPr>
          <p:nvPr>
            <p:ph type="ftr" sz="quarter" idx="3"/>
          </p:nvPr>
        </p:nvSpPr>
        <p:spPr/>
        <p:txBody>
          <a:bodyPr/>
          <a:lstStyle/>
          <a:p>
            <a:r>
              <a:rPr lang="en-US" smtClean="0"/>
              <a:t>COLLABORATE. INNOVATE. ENRICH</a:t>
            </a:r>
            <a:endParaRPr lang="en-US" dirty="0"/>
          </a:p>
        </p:txBody>
      </p:sp>
      <p:sp>
        <p:nvSpPr>
          <p:cNvPr id="5" name="Slide Number Placeholder 4"/>
          <p:cNvSpPr>
            <a:spLocks noGrp="1"/>
          </p:cNvSpPr>
          <p:nvPr>
            <p:ph type="sldNum" sz="quarter" idx="4"/>
          </p:nvPr>
        </p:nvSpPr>
        <p:spPr>
          <a:xfrm>
            <a:off x="34645" y="6483748"/>
            <a:ext cx="422555" cy="219456"/>
          </a:xfrm>
        </p:spPr>
        <p:txBody>
          <a:bodyPr/>
          <a:lstStyle/>
          <a:p>
            <a:fld id="{9360121B-EB0E-403E-986A-EA8E36E39A60}" type="slidenum">
              <a:rPr lang="en-US" smtClean="0"/>
              <a:pPr/>
              <a:t>54</a:t>
            </a:fld>
            <a:endParaRPr lang="en-US" dirty="0"/>
          </a:p>
        </p:txBody>
      </p:sp>
      <p:sp>
        <p:nvSpPr>
          <p:cNvPr id="3" name="Date Placeholder 2"/>
          <p:cNvSpPr>
            <a:spLocks noGrp="1"/>
          </p:cNvSpPr>
          <p:nvPr>
            <p:ph type="dt" sz="half" idx="2"/>
          </p:nvPr>
        </p:nvSpPr>
        <p:spPr/>
        <p:txBody>
          <a:bodyPr/>
          <a:lstStyle/>
          <a:p>
            <a:r>
              <a:rPr lang="en-US" smtClean="0"/>
              <a:t>SWPC</a:t>
            </a:r>
            <a:endParaRPr lang="en-US" dirty="0"/>
          </a:p>
        </p:txBody>
      </p:sp>
    </p:spTree>
    <p:extLst>
      <p:ext uri="{BB962C8B-B14F-4D97-AF65-F5344CB8AC3E}">
        <p14:creationId xmlns:p14="http://schemas.microsoft.com/office/powerpoint/2010/main" val="1517014716"/>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pPr>
            <a:r>
              <a:rPr lang="en-US" dirty="0" smtClean="0"/>
              <a:t>Browser Engine </a:t>
            </a:r>
            <a:r>
              <a:rPr lang="en-US" dirty="0"/>
              <a:t>Differences</a:t>
            </a:r>
            <a:br>
              <a:rPr lang="en-US" dirty="0"/>
            </a:br>
            <a:r>
              <a:rPr lang="en-US" i="1" dirty="0" smtClean="0"/>
              <a:t>Support of HTML5 among browsers</a:t>
            </a:r>
            <a:endParaRPr lang="en-US" i="1" dirty="0"/>
          </a:p>
        </p:txBody>
      </p:sp>
      <p:sp>
        <p:nvSpPr>
          <p:cNvPr id="5" name="Slide Number Placeholder 4"/>
          <p:cNvSpPr>
            <a:spLocks noGrp="1"/>
          </p:cNvSpPr>
          <p:nvPr>
            <p:ph type="sldNum" sz="quarter" idx="4"/>
          </p:nvPr>
        </p:nvSpPr>
        <p:spPr/>
        <p:txBody>
          <a:bodyPr/>
          <a:lstStyle/>
          <a:p>
            <a:fld id="{276CE36B-14E5-46D9-8936-CD58B6CB47AC}" type="slidenum">
              <a:rPr lang="en-US" smtClean="0"/>
              <a:pPr/>
              <a:t>55</a:t>
            </a:fld>
            <a:endParaRPr lang="en-US" dirty="0"/>
          </a:p>
        </p:txBody>
      </p:sp>
      <p:sp>
        <p:nvSpPr>
          <p:cNvPr id="6" name="TextBox 5"/>
          <p:cNvSpPr txBox="1"/>
          <p:nvPr/>
        </p:nvSpPr>
        <p:spPr>
          <a:xfrm>
            <a:off x="3142183" y="5548061"/>
            <a:ext cx="2650084" cy="369332"/>
          </a:xfrm>
          <a:prstGeom prst="rect">
            <a:avLst/>
          </a:prstGeom>
          <a:noFill/>
        </p:spPr>
        <p:txBody>
          <a:bodyPr wrap="none" rtlCol="0">
            <a:spAutoFit/>
          </a:bodyPr>
          <a:lstStyle/>
          <a:p>
            <a:r>
              <a:rPr lang="en-US" dirty="0" smtClean="0"/>
              <a:t>Source: Caniuse.com</a:t>
            </a:r>
            <a:endParaRPr lang="en-US" dirty="0"/>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033" y="2509586"/>
            <a:ext cx="8934450" cy="303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ooter Placeholder 2"/>
          <p:cNvSpPr>
            <a:spLocks noGrp="1"/>
          </p:cNvSpPr>
          <p:nvPr>
            <p:ph type="ftr" sz="quarter" idx="3"/>
          </p:nvPr>
        </p:nvSpPr>
        <p:spPr/>
        <p:txBody>
          <a:bodyPr/>
          <a:lstStyle/>
          <a:p>
            <a:r>
              <a:rPr lang="en-US" smtClean="0">
                <a:solidFill>
                  <a:prstClr val="black">
                    <a:tint val="75000"/>
                  </a:prstClr>
                </a:solidFill>
              </a:rPr>
              <a:t>COLLABORATE. INNOVATE. ENRICH</a:t>
            </a:r>
            <a:endParaRPr lang="en-US" dirty="0">
              <a:solidFill>
                <a:prstClr val="black">
                  <a:tint val="75000"/>
                </a:prstClr>
              </a:solidFill>
            </a:endParaRPr>
          </a:p>
        </p:txBody>
      </p:sp>
      <p:sp>
        <p:nvSpPr>
          <p:cNvPr id="4" name="Date Placeholder 3"/>
          <p:cNvSpPr>
            <a:spLocks noGrp="1"/>
          </p:cNvSpPr>
          <p:nvPr>
            <p:ph type="dt" sz="half" idx="2"/>
          </p:nvPr>
        </p:nvSpPr>
        <p:spPr/>
        <p:txBody>
          <a:bodyPr/>
          <a:lstStyle/>
          <a:p>
            <a:r>
              <a:rPr lang="en-US" smtClean="0"/>
              <a:t>SWPC</a:t>
            </a:r>
            <a:endParaRPr lang="en-US" dirty="0"/>
          </a:p>
        </p:txBody>
      </p:sp>
    </p:spTree>
    <p:extLst>
      <p:ext uri="{BB962C8B-B14F-4D97-AF65-F5344CB8AC3E}">
        <p14:creationId xmlns:p14="http://schemas.microsoft.com/office/powerpoint/2010/main" val="4196800746"/>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 of Android Devices</a:t>
            </a:r>
            <a:br>
              <a:rPr lang="en-US" dirty="0" smtClean="0"/>
            </a:br>
            <a:r>
              <a:rPr lang="en-US" sz="1800" dirty="0">
                <a:hlinkClick r:id="rId2"/>
              </a:rPr>
              <a:t>http://developer.android.com/about/dashboards/index.html</a:t>
            </a:r>
            <a:r>
              <a:rPr lang="en-US" sz="1800" dirty="0"/>
              <a:t> </a:t>
            </a:r>
            <a:endParaRPr lang="en-US" dirty="0"/>
          </a:p>
        </p:txBody>
      </p:sp>
      <p:sp>
        <p:nvSpPr>
          <p:cNvPr id="6" name="Date Placeholder 5"/>
          <p:cNvSpPr>
            <a:spLocks noGrp="1"/>
          </p:cNvSpPr>
          <p:nvPr>
            <p:ph type="dt" sz="half" idx="2"/>
          </p:nvPr>
        </p:nvSpPr>
        <p:spPr/>
        <p:txBody>
          <a:bodyPr/>
          <a:lstStyle/>
          <a:p>
            <a:r>
              <a:rPr lang="en-US" smtClean="0"/>
              <a:t>SWPC</a:t>
            </a:r>
            <a:endParaRPr lang="en-US" dirty="0"/>
          </a:p>
        </p:txBody>
      </p:sp>
      <p:sp>
        <p:nvSpPr>
          <p:cNvPr id="4" name="Footer Placeholder 3"/>
          <p:cNvSpPr>
            <a:spLocks noGrp="1"/>
          </p:cNvSpPr>
          <p:nvPr>
            <p:ph type="ftr" sz="quarter" idx="3"/>
          </p:nvPr>
        </p:nvSpPr>
        <p:spPr/>
        <p:txBody>
          <a:bodyPr/>
          <a:lstStyle/>
          <a:p>
            <a:r>
              <a:rPr lang="en-US" smtClean="0"/>
              <a:t>COLLABORATE. INNOVATE. ENRICH</a:t>
            </a:r>
            <a:endParaRPr lang="en-US" dirty="0"/>
          </a:p>
        </p:txBody>
      </p:sp>
      <p:sp>
        <p:nvSpPr>
          <p:cNvPr id="5" name="Slide Number Placeholder 4"/>
          <p:cNvSpPr>
            <a:spLocks noGrp="1"/>
          </p:cNvSpPr>
          <p:nvPr>
            <p:ph type="sldNum" sz="quarter" idx="4"/>
          </p:nvPr>
        </p:nvSpPr>
        <p:spPr>
          <a:xfrm>
            <a:off x="34645" y="6483748"/>
            <a:ext cx="422555" cy="219456"/>
          </a:xfrm>
        </p:spPr>
        <p:txBody>
          <a:bodyPr/>
          <a:lstStyle/>
          <a:p>
            <a:fld id="{9360121B-EB0E-403E-986A-EA8E36E39A60}" type="slidenum">
              <a:rPr lang="en-US" smtClean="0"/>
              <a:pPr/>
              <a:t>56</a:t>
            </a:fld>
            <a:endParaRPr lang="en-US" dirty="0"/>
          </a:p>
        </p:txBody>
      </p:sp>
      <p:pic>
        <p:nvPicPr>
          <p:cNvPr id="7" name="Content Placeholder 6"/>
          <p:cNvPicPr>
            <a:picLocks noGrp="1" noChangeAspect="1"/>
          </p:cNvPicPr>
          <p:nvPr>
            <p:ph sz="quarter" idx="10"/>
          </p:nvPr>
        </p:nvPicPr>
        <p:blipFill rotWithShape="1">
          <a:blip r:embed="rId3"/>
          <a:srcRect t="25023"/>
          <a:stretch/>
        </p:blipFill>
        <p:spPr>
          <a:xfrm>
            <a:off x="386848" y="1555003"/>
            <a:ext cx="8370304" cy="43379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6864523"/>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Screen Size and Densities</a:t>
            </a:r>
            <a:endParaRPr lang="en-US" dirty="0"/>
          </a:p>
        </p:txBody>
      </p:sp>
      <p:sp>
        <p:nvSpPr>
          <p:cNvPr id="6" name="Date Placeholder 5"/>
          <p:cNvSpPr>
            <a:spLocks noGrp="1"/>
          </p:cNvSpPr>
          <p:nvPr>
            <p:ph type="dt" sz="half" idx="2"/>
          </p:nvPr>
        </p:nvSpPr>
        <p:spPr/>
        <p:txBody>
          <a:bodyPr/>
          <a:lstStyle/>
          <a:p>
            <a:r>
              <a:rPr lang="en-US" smtClean="0"/>
              <a:t>SWPC</a:t>
            </a:r>
            <a:endParaRPr lang="en-US" dirty="0"/>
          </a:p>
        </p:txBody>
      </p:sp>
      <p:sp>
        <p:nvSpPr>
          <p:cNvPr id="4" name="Footer Placeholder 3"/>
          <p:cNvSpPr>
            <a:spLocks noGrp="1"/>
          </p:cNvSpPr>
          <p:nvPr>
            <p:ph type="ftr" sz="quarter" idx="3"/>
          </p:nvPr>
        </p:nvSpPr>
        <p:spPr/>
        <p:txBody>
          <a:bodyPr/>
          <a:lstStyle/>
          <a:p>
            <a:r>
              <a:rPr lang="en-US" smtClean="0"/>
              <a:t>COLLABORATE. INNOVATE. ENRICH</a:t>
            </a:r>
            <a:endParaRPr lang="en-US" dirty="0"/>
          </a:p>
        </p:txBody>
      </p:sp>
      <p:sp>
        <p:nvSpPr>
          <p:cNvPr id="5" name="Slide Number Placeholder 4"/>
          <p:cNvSpPr>
            <a:spLocks noGrp="1"/>
          </p:cNvSpPr>
          <p:nvPr>
            <p:ph type="sldNum" sz="quarter" idx="4"/>
          </p:nvPr>
        </p:nvSpPr>
        <p:spPr>
          <a:xfrm>
            <a:off x="34645" y="6483748"/>
            <a:ext cx="422555" cy="219456"/>
          </a:xfrm>
        </p:spPr>
        <p:txBody>
          <a:bodyPr/>
          <a:lstStyle/>
          <a:p>
            <a:fld id="{9360121B-EB0E-403E-986A-EA8E36E39A60}" type="slidenum">
              <a:rPr lang="en-US" smtClean="0"/>
              <a:pPr/>
              <a:t>57</a:t>
            </a:fld>
            <a:endParaRPr lang="en-US" dirty="0"/>
          </a:p>
        </p:txBody>
      </p:sp>
      <p:pic>
        <p:nvPicPr>
          <p:cNvPr id="9" name="Content Placeholder 8"/>
          <p:cNvPicPr>
            <a:picLocks noGrp="1" noChangeAspect="1"/>
          </p:cNvPicPr>
          <p:nvPr>
            <p:ph sz="quarter" idx="10"/>
          </p:nvPr>
        </p:nvPicPr>
        <p:blipFill rotWithShape="1">
          <a:blip r:embed="rId2"/>
          <a:srcRect t="27559"/>
          <a:stretch/>
        </p:blipFill>
        <p:spPr>
          <a:xfrm>
            <a:off x="447094" y="962396"/>
            <a:ext cx="8249810" cy="52597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37068689"/>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Slowly, Android 2.x </a:t>
            </a:r>
            <a:r>
              <a:rPr lang="en-US" i="1" u="sng" dirty="0" smtClean="0"/>
              <a:t>will</a:t>
            </a:r>
            <a:r>
              <a:rPr lang="en-US" dirty="0" smtClean="0"/>
              <a:t> Disappear</a:t>
            </a:r>
            <a:endParaRPr lang="en-US" dirty="0"/>
          </a:p>
        </p:txBody>
      </p:sp>
      <p:sp>
        <p:nvSpPr>
          <p:cNvPr id="6" name="Date Placeholder 5"/>
          <p:cNvSpPr>
            <a:spLocks noGrp="1"/>
          </p:cNvSpPr>
          <p:nvPr>
            <p:ph type="dt" sz="half" idx="2"/>
          </p:nvPr>
        </p:nvSpPr>
        <p:spPr/>
        <p:txBody>
          <a:bodyPr/>
          <a:lstStyle/>
          <a:p>
            <a:r>
              <a:rPr lang="en-US" smtClean="0"/>
              <a:t>SWPC</a:t>
            </a:r>
            <a:endParaRPr lang="en-US" dirty="0"/>
          </a:p>
        </p:txBody>
      </p:sp>
      <p:sp>
        <p:nvSpPr>
          <p:cNvPr id="4" name="Footer Placeholder 3"/>
          <p:cNvSpPr>
            <a:spLocks noGrp="1"/>
          </p:cNvSpPr>
          <p:nvPr>
            <p:ph type="ftr" sz="quarter" idx="3"/>
          </p:nvPr>
        </p:nvSpPr>
        <p:spPr/>
        <p:txBody>
          <a:bodyPr/>
          <a:lstStyle/>
          <a:p>
            <a:r>
              <a:rPr lang="en-US" smtClean="0"/>
              <a:t>COLLABORATE. INNOVATE. ENRICH</a:t>
            </a:r>
            <a:endParaRPr lang="en-US" dirty="0"/>
          </a:p>
        </p:txBody>
      </p:sp>
      <p:sp>
        <p:nvSpPr>
          <p:cNvPr id="5" name="Slide Number Placeholder 4"/>
          <p:cNvSpPr>
            <a:spLocks noGrp="1"/>
          </p:cNvSpPr>
          <p:nvPr>
            <p:ph type="sldNum" sz="quarter" idx="4"/>
          </p:nvPr>
        </p:nvSpPr>
        <p:spPr>
          <a:xfrm>
            <a:off x="34645" y="6483748"/>
            <a:ext cx="422555" cy="219456"/>
          </a:xfrm>
        </p:spPr>
        <p:txBody>
          <a:bodyPr/>
          <a:lstStyle/>
          <a:p>
            <a:fld id="{9360121B-EB0E-403E-986A-EA8E36E39A60}" type="slidenum">
              <a:rPr lang="en-US" smtClean="0"/>
              <a:pPr/>
              <a:t>58</a:t>
            </a:fld>
            <a:endParaRPr lang="en-US" dirty="0"/>
          </a:p>
        </p:txBody>
      </p:sp>
      <p:sp>
        <p:nvSpPr>
          <p:cNvPr id="3" name="Content Placeholder 2"/>
          <p:cNvSpPr>
            <a:spLocks noGrp="1"/>
          </p:cNvSpPr>
          <p:nvPr>
            <p:ph sz="quarter" idx="10"/>
          </p:nvPr>
        </p:nvSpPr>
        <p:spPr/>
        <p:txBody>
          <a:bodyPr/>
          <a:lstStyle/>
          <a:p>
            <a:r>
              <a:rPr lang="en-US" dirty="0" smtClean="0"/>
              <a:t>Android 2.x is the most problematic platform</a:t>
            </a:r>
          </a:p>
          <a:p>
            <a:r>
              <a:rPr lang="en-US" dirty="0" smtClean="0"/>
              <a:t>Inconsistent HTML5 support, performance issues and bugs</a:t>
            </a:r>
            <a:endParaRPr lang="en-US"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268" y="2318726"/>
            <a:ext cx="8519465" cy="381601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7137188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mtClean="0"/>
              <a:t>Apache Cordova* Essentials</a:t>
            </a:r>
            <a:br>
              <a:rPr lang="en-US" smtClean="0"/>
            </a:br>
            <a:r>
              <a:rPr lang="en-US" smtClean="0"/>
              <a:t>pronounced /fōn</a:t>
            </a:r>
            <a:r>
              <a:rPr lang="en-US" smtClean="0">
                <a:sym typeface="Symbol"/>
              </a:rPr>
              <a:t>-</a:t>
            </a:r>
            <a:r>
              <a:rPr lang="en-US" smtClean="0"/>
              <a:t>gap/</a:t>
            </a:r>
            <a:endParaRPr lang="en-US" dirty="0"/>
          </a:p>
        </p:txBody>
      </p:sp>
      <p:sp>
        <p:nvSpPr>
          <p:cNvPr id="12" name="Subtitle 11"/>
          <p:cNvSpPr>
            <a:spLocks noGrp="1"/>
          </p:cNvSpPr>
          <p:nvPr>
            <p:ph type="body" idx="1"/>
          </p:nvPr>
        </p:nvSpPr>
        <p:spPr/>
        <p:txBody>
          <a:bodyPr/>
          <a:lstStyle/>
          <a:p>
            <a:r>
              <a:rPr lang="en-US" smtClean="0"/>
              <a:t>Adobe* PhoneGap* is a </a:t>
            </a:r>
            <a:br>
              <a:rPr lang="en-US" smtClean="0"/>
            </a:br>
            <a:r>
              <a:rPr lang="en-US" smtClean="0"/>
              <a:t>“distribution” of Apache Cordova*</a:t>
            </a:r>
          </a:p>
          <a:p>
            <a:r>
              <a:rPr lang="en-US" smtClean="0"/>
              <a:t>PhoneGap* is a trademark of Adobe*</a:t>
            </a:r>
            <a:br>
              <a:rPr lang="en-US" smtClean="0"/>
            </a:br>
            <a:endParaRPr lang="en-US" dirty="0"/>
          </a:p>
        </p:txBody>
      </p:sp>
      <p:sp>
        <p:nvSpPr>
          <p:cNvPr id="6" name="Slide Number Placeholder 5"/>
          <p:cNvSpPr>
            <a:spLocks noGrp="1"/>
          </p:cNvSpPr>
          <p:nvPr>
            <p:ph type="sldNum" sz="quarter" idx="4"/>
          </p:nvPr>
        </p:nvSpPr>
        <p:spPr>
          <a:xfrm>
            <a:off x="34645" y="6483748"/>
            <a:ext cx="422555" cy="219456"/>
          </a:xfrm>
        </p:spPr>
        <p:txBody>
          <a:bodyPr/>
          <a:lstStyle/>
          <a:p>
            <a:fld id="{9360121B-EB0E-403E-986A-EA8E36E39A60}" type="slidenum">
              <a:rPr lang="en-US" smtClean="0"/>
              <a:pPr/>
              <a:t>59</a:t>
            </a:fld>
            <a:endParaRPr lang="en-US" dirty="0"/>
          </a:p>
        </p:txBody>
      </p:sp>
      <p:sp>
        <p:nvSpPr>
          <p:cNvPr id="3" name="Date Placeholder 2"/>
          <p:cNvSpPr>
            <a:spLocks noGrp="1"/>
          </p:cNvSpPr>
          <p:nvPr>
            <p:ph type="dt" sz="half" idx="2"/>
          </p:nvPr>
        </p:nvSpPr>
        <p:spPr/>
        <p:txBody>
          <a:bodyPr/>
          <a:lstStyle/>
          <a:p>
            <a:r>
              <a:rPr lang="en-US" smtClean="0"/>
              <a:t>SWPC</a:t>
            </a:r>
            <a:endParaRPr lang="en-US" dirty="0"/>
          </a:p>
        </p:txBody>
      </p:sp>
      <p:sp>
        <p:nvSpPr>
          <p:cNvPr id="5" name="Footer Placeholder 4"/>
          <p:cNvSpPr>
            <a:spLocks noGrp="1"/>
          </p:cNvSpPr>
          <p:nvPr>
            <p:ph type="ftr" sz="quarter" idx="3"/>
          </p:nvPr>
        </p:nvSpPr>
        <p:spPr/>
        <p:txBody>
          <a:bodyPr/>
          <a:lstStyle/>
          <a:p>
            <a:r>
              <a:rPr lang="en-US" smtClean="0"/>
              <a:t>COLLABORATE. INNOVATE. ENRICH</a:t>
            </a:r>
            <a:endParaRPr lang="en-US" dirty="0"/>
          </a:p>
        </p:txBody>
      </p:sp>
      <p:sp>
        <p:nvSpPr>
          <p:cNvPr id="2" name="TextBox 1"/>
          <p:cNvSpPr txBox="1"/>
          <p:nvPr/>
        </p:nvSpPr>
        <p:spPr>
          <a:xfrm>
            <a:off x="5026906" y="5007079"/>
            <a:ext cx="4111605" cy="261610"/>
          </a:xfrm>
          <a:prstGeom prst="rect">
            <a:avLst/>
          </a:prstGeom>
          <a:noFill/>
        </p:spPr>
        <p:txBody>
          <a:bodyPr wrap="square" rtlCol="0">
            <a:spAutoFit/>
          </a:bodyPr>
          <a:lstStyle/>
          <a:p>
            <a:r>
              <a:rPr lang="en-US" sz="1100" dirty="0" smtClean="0">
                <a:latin typeface="Neo Sans Intel Light" pitchFamily="34" charset="0"/>
              </a:rPr>
              <a:t>*</a:t>
            </a:r>
            <a:r>
              <a:rPr lang="en-US" sz="1100" dirty="0">
                <a:latin typeface="Neo Sans Intel Light" pitchFamily="34" charset="0"/>
              </a:rPr>
              <a:t>Other names and brands may be claimed as the property of others.</a:t>
            </a:r>
            <a:endParaRPr lang="en-US" sz="1100" dirty="0" smtClean="0">
              <a:latin typeface="Neo Sans Intel Light" pitchFamily="34" charset="0"/>
            </a:endParaRPr>
          </a:p>
        </p:txBody>
      </p:sp>
    </p:spTree>
    <p:extLst>
      <p:ext uri="{BB962C8B-B14F-4D97-AF65-F5344CB8AC3E}">
        <p14:creationId xmlns:p14="http://schemas.microsoft.com/office/powerpoint/2010/main" val="27531145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9360121B-EB0E-403E-986A-EA8E36E39A60}" type="slidenum">
              <a:rPr lang="en-US" smtClean="0"/>
              <a:pPr/>
              <a:t>6</a:t>
            </a:fld>
            <a:endParaRPr lang="en-US"/>
          </a:p>
        </p:txBody>
      </p:sp>
      <p:sp>
        <p:nvSpPr>
          <p:cNvPr id="2" name="Title 1"/>
          <p:cNvSpPr>
            <a:spLocks noGrp="1"/>
          </p:cNvSpPr>
          <p:nvPr>
            <p:ph type="title"/>
          </p:nvPr>
        </p:nvSpPr>
        <p:spPr/>
        <p:txBody>
          <a:bodyPr/>
          <a:lstStyle/>
          <a:p>
            <a:r>
              <a:rPr lang="en-US" smtClean="0"/>
              <a:t>Creating Apps for Multiple Platforms…</a:t>
            </a:r>
            <a:endParaRPr lang="en-US" dirty="0"/>
          </a:p>
        </p:txBody>
      </p:sp>
      <p:sp>
        <p:nvSpPr>
          <p:cNvPr id="3" name="Date Placeholder 2"/>
          <p:cNvSpPr>
            <a:spLocks noGrp="1"/>
          </p:cNvSpPr>
          <p:nvPr>
            <p:ph type="dt" sz="half" idx="2"/>
          </p:nvPr>
        </p:nvSpPr>
        <p:spPr/>
        <p:txBody>
          <a:bodyPr/>
          <a:lstStyle/>
          <a:p>
            <a:r>
              <a:rPr lang="en-US" smtClean="0"/>
              <a:t>SWPC</a:t>
            </a:r>
            <a:endParaRPr lang="en-US" dirty="0"/>
          </a:p>
        </p:txBody>
      </p:sp>
      <p:sp>
        <p:nvSpPr>
          <p:cNvPr id="4" name="Footer Placeholder 3"/>
          <p:cNvSpPr>
            <a:spLocks noGrp="1"/>
          </p:cNvSpPr>
          <p:nvPr>
            <p:ph type="ftr" sz="quarter" idx="3"/>
          </p:nvPr>
        </p:nvSpPr>
        <p:spPr/>
        <p:txBody>
          <a:bodyPr/>
          <a:lstStyle/>
          <a:p>
            <a:r>
              <a:rPr lang="en-US" smtClean="0"/>
              <a:t>COLLABORATE. INNOVATE. ENRICH</a:t>
            </a:r>
            <a:endParaRPr lang="en-US" dirty="0"/>
          </a:p>
        </p:txBody>
      </p:sp>
      <p:pic>
        <p:nvPicPr>
          <p:cNvPr id="16" name="Picture 2" descr="C:\Users\pfische1\Desktop\HTML5 Dev Conf\IMAG0119.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762000" y="1345948"/>
            <a:ext cx="7479043" cy="25349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3" name="Picture 1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01380" y="3893086"/>
            <a:ext cx="1661719" cy="1661719"/>
          </a:xfrm>
          <a:prstGeom prst="rect">
            <a:avLst/>
          </a:prstGeom>
          <a:ln>
            <a:noFill/>
          </a:ln>
          <a:effectLst>
            <a:outerShdw blurRad="292100" dist="139700" dir="2700000" algn="tl" rotWithShape="0">
              <a:srgbClr val="333333">
                <a:alpha val="65000"/>
              </a:srgbClr>
            </a:outerShdw>
          </a:effectLst>
        </p:spPr>
      </p:pic>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l="16106" t="9680" r="9680" b="16107"/>
          <a:stretch/>
        </p:blipFill>
        <p:spPr>
          <a:xfrm>
            <a:off x="3737264" y="3927309"/>
            <a:ext cx="1593273" cy="1593273"/>
          </a:xfrm>
          <a:prstGeom prst="rect">
            <a:avLst/>
          </a:prstGeom>
          <a:ln>
            <a:noFill/>
          </a:ln>
          <a:effectLst>
            <a:outerShdw blurRad="292100" dist="139700" dir="2700000" algn="tl" rotWithShape="0">
              <a:srgbClr val="333333">
                <a:alpha val="65000"/>
              </a:srgbClr>
            </a:outerShdw>
          </a:effectLst>
        </p:spPr>
      </p:pic>
      <p:pic>
        <p:nvPicPr>
          <p:cNvPr id="15" name="Picture 1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357675" y="3977695"/>
            <a:ext cx="1492500" cy="1492500"/>
          </a:xfrm>
          <a:prstGeom prst="rect">
            <a:avLst/>
          </a:prstGeom>
          <a:ln>
            <a:noFill/>
          </a:ln>
          <a:effectLst>
            <a:outerShdw blurRad="292100" dist="139700" dir="2700000" algn="tl" rotWithShape="0">
              <a:srgbClr val="333333">
                <a:alpha val="65000"/>
              </a:srgbClr>
            </a:outerShdw>
          </a:effectLst>
        </p:spPr>
      </p:pic>
      <p:sp>
        <p:nvSpPr>
          <p:cNvPr id="22" name="TextBox 21"/>
          <p:cNvSpPr txBox="1">
            <a:spLocks noChangeArrowheads="1"/>
          </p:cNvSpPr>
          <p:nvPr/>
        </p:nvSpPr>
        <p:spPr bwMode="auto">
          <a:xfrm>
            <a:off x="6050510" y="6100638"/>
            <a:ext cx="2735039" cy="219287"/>
          </a:xfrm>
          <a:prstGeom prst="rect">
            <a:avLst/>
          </a:prstGeom>
          <a:noFill/>
          <a:ln w="9525">
            <a:noFill/>
            <a:miter lim="800000"/>
            <a:headEnd/>
            <a:tailEnd/>
          </a:ln>
        </p:spPr>
        <p:txBody>
          <a:bodyPr wrap="none" lIns="0" tIns="0" rIns="0" bIns="0" anchor="ctr"/>
          <a:lstStyle/>
          <a:p>
            <a:pPr marL="98425" indent="-98425" algn="ctr">
              <a:buClr>
                <a:srgbClr val="E30034"/>
              </a:buClr>
            </a:pPr>
            <a:r>
              <a:rPr lang="en-US" sz="900" baseline="20000" dirty="0" smtClean="0">
                <a:solidFill>
                  <a:srgbClr val="898989"/>
                </a:solidFill>
              </a:rPr>
              <a:t>*</a:t>
            </a:r>
            <a:r>
              <a:rPr lang="en-US" sz="900" dirty="0" smtClean="0">
                <a:solidFill>
                  <a:srgbClr val="898989"/>
                </a:solidFill>
              </a:rPr>
              <a:t>Android </a:t>
            </a:r>
            <a:r>
              <a:rPr lang="en-US" sz="900" dirty="0">
                <a:solidFill>
                  <a:srgbClr val="898989"/>
                </a:solidFill>
              </a:rPr>
              <a:t>l</a:t>
            </a:r>
            <a:r>
              <a:rPr lang="en-US" sz="900" dirty="0" smtClean="0">
                <a:solidFill>
                  <a:srgbClr val="898989"/>
                </a:solidFill>
              </a:rPr>
              <a:t>ogo is the property </a:t>
            </a:r>
            <a:r>
              <a:rPr lang="en-US" sz="900" dirty="0">
                <a:solidFill>
                  <a:srgbClr val="898989"/>
                </a:solidFill>
              </a:rPr>
              <a:t>of </a:t>
            </a:r>
            <a:r>
              <a:rPr lang="en-US" sz="900" dirty="0" smtClean="0">
                <a:solidFill>
                  <a:srgbClr val="898989"/>
                </a:solidFill>
              </a:rPr>
              <a:t>Google </a:t>
            </a:r>
            <a:endParaRPr lang="en-US" sz="900" dirty="0">
              <a:solidFill>
                <a:srgbClr val="898989"/>
              </a:solidFill>
            </a:endParaRPr>
          </a:p>
        </p:txBody>
      </p:sp>
      <p:sp>
        <p:nvSpPr>
          <p:cNvPr id="23" name="TextBox 22"/>
          <p:cNvSpPr txBox="1">
            <a:spLocks noChangeArrowheads="1"/>
          </p:cNvSpPr>
          <p:nvPr/>
        </p:nvSpPr>
        <p:spPr bwMode="auto">
          <a:xfrm>
            <a:off x="3001489" y="6100638"/>
            <a:ext cx="3309397" cy="219287"/>
          </a:xfrm>
          <a:prstGeom prst="rect">
            <a:avLst/>
          </a:prstGeom>
          <a:noFill/>
          <a:ln w="9525">
            <a:noFill/>
            <a:miter lim="800000"/>
            <a:headEnd/>
            <a:tailEnd/>
          </a:ln>
        </p:spPr>
        <p:txBody>
          <a:bodyPr wrap="none" lIns="0" tIns="0" rIns="0" bIns="0" anchor="ctr"/>
          <a:lstStyle/>
          <a:p>
            <a:pPr marL="98425" indent="-98425" algn="ctr">
              <a:buClr>
                <a:srgbClr val="E30034"/>
              </a:buClr>
            </a:pPr>
            <a:r>
              <a:rPr lang="en-US" sz="900" baseline="20000" dirty="0" smtClean="0">
                <a:solidFill>
                  <a:srgbClr val="898989"/>
                </a:solidFill>
              </a:rPr>
              <a:t>*</a:t>
            </a:r>
            <a:r>
              <a:rPr lang="en-US" sz="900" dirty="0" smtClean="0">
                <a:solidFill>
                  <a:srgbClr val="898989"/>
                </a:solidFill>
              </a:rPr>
              <a:t>Visual Studio </a:t>
            </a:r>
            <a:r>
              <a:rPr lang="en-US" sz="900" dirty="0">
                <a:solidFill>
                  <a:srgbClr val="898989"/>
                </a:solidFill>
              </a:rPr>
              <a:t>l</a:t>
            </a:r>
            <a:r>
              <a:rPr lang="en-US" sz="900" dirty="0" smtClean="0">
                <a:solidFill>
                  <a:srgbClr val="898989"/>
                </a:solidFill>
              </a:rPr>
              <a:t>ogo is the property </a:t>
            </a:r>
            <a:r>
              <a:rPr lang="en-US" sz="900" dirty="0">
                <a:solidFill>
                  <a:srgbClr val="898989"/>
                </a:solidFill>
              </a:rPr>
              <a:t>of </a:t>
            </a:r>
            <a:r>
              <a:rPr lang="en-US" sz="900" dirty="0" smtClean="0">
                <a:solidFill>
                  <a:srgbClr val="898989"/>
                </a:solidFill>
              </a:rPr>
              <a:t>Microsoft </a:t>
            </a:r>
            <a:endParaRPr lang="en-US" sz="900" dirty="0">
              <a:solidFill>
                <a:srgbClr val="898989"/>
              </a:solidFill>
            </a:endParaRPr>
          </a:p>
        </p:txBody>
      </p:sp>
      <p:sp>
        <p:nvSpPr>
          <p:cNvPr id="24" name="TextBox 23"/>
          <p:cNvSpPr txBox="1">
            <a:spLocks noChangeArrowheads="1"/>
          </p:cNvSpPr>
          <p:nvPr/>
        </p:nvSpPr>
        <p:spPr bwMode="auto">
          <a:xfrm>
            <a:off x="489465" y="6100638"/>
            <a:ext cx="2735039" cy="219287"/>
          </a:xfrm>
          <a:prstGeom prst="rect">
            <a:avLst/>
          </a:prstGeom>
          <a:noFill/>
          <a:ln w="9525">
            <a:noFill/>
            <a:miter lim="800000"/>
            <a:headEnd/>
            <a:tailEnd/>
          </a:ln>
        </p:spPr>
        <p:txBody>
          <a:bodyPr wrap="none" lIns="0" tIns="0" rIns="0" bIns="0" anchor="ctr"/>
          <a:lstStyle/>
          <a:p>
            <a:pPr marL="98425" indent="-98425" algn="ctr">
              <a:buClr>
                <a:srgbClr val="E30034"/>
              </a:buClr>
            </a:pPr>
            <a:r>
              <a:rPr lang="en-US" sz="900" baseline="20000" dirty="0" smtClean="0">
                <a:solidFill>
                  <a:srgbClr val="898989"/>
                </a:solidFill>
              </a:rPr>
              <a:t>*</a:t>
            </a:r>
            <a:r>
              <a:rPr lang="en-US" sz="900" dirty="0" smtClean="0">
                <a:solidFill>
                  <a:srgbClr val="898989"/>
                </a:solidFill>
              </a:rPr>
              <a:t>Xcode </a:t>
            </a:r>
            <a:r>
              <a:rPr lang="en-US" sz="900" dirty="0">
                <a:solidFill>
                  <a:srgbClr val="898989"/>
                </a:solidFill>
              </a:rPr>
              <a:t>l</a:t>
            </a:r>
            <a:r>
              <a:rPr lang="en-US" sz="900" dirty="0" smtClean="0">
                <a:solidFill>
                  <a:srgbClr val="898989"/>
                </a:solidFill>
              </a:rPr>
              <a:t>ogo is the property </a:t>
            </a:r>
            <a:r>
              <a:rPr lang="en-US" sz="900" dirty="0">
                <a:solidFill>
                  <a:srgbClr val="898989"/>
                </a:solidFill>
              </a:rPr>
              <a:t>of </a:t>
            </a:r>
            <a:r>
              <a:rPr lang="en-US" sz="900" dirty="0" smtClean="0">
                <a:solidFill>
                  <a:srgbClr val="898989"/>
                </a:solidFill>
              </a:rPr>
              <a:t>Apple </a:t>
            </a:r>
            <a:endParaRPr lang="en-US" sz="900" dirty="0">
              <a:solidFill>
                <a:srgbClr val="898989"/>
              </a:solidFill>
            </a:endParaRPr>
          </a:p>
        </p:txBody>
      </p:sp>
    </p:spTree>
    <p:extLst>
      <p:ext uri="{BB962C8B-B14F-4D97-AF65-F5344CB8AC3E}">
        <p14:creationId xmlns:p14="http://schemas.microsoft.com/office/powerpoint/2010/main" val="2783520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fōn</a:t>
            </a:r>
            <a:r>
              <a:rPr lang="en-US" dirty="0">
                <a:sym typeface="Symbol"/>
              </a:rPr>
              <a:t>-</a:t>
            </a:r>
            <a:r>
              <a:rPr lang="en-US" dirty="0"/>
              <a:t>gap/ </a:t>
            </a:r>
            <a:r>
              <a:rPr lang="en-US" i="1" u="sng" dirty="0">
                <a:solidFill>
                  <a:srgbClr val="FF0000"/>
                </a:solidFill>
              </a:rPr>
              <a:t>is</a:t>
            </a:r>
            <a:r>
              <a:rPr lang="en-US" dirty="0"/>
              <a:t> a Cross Platform </a:t>
            </a:r>
            <a:r>
              <a:rPr lang="en-US" dirty="0" smtClean="0"/>
              <a:t>Tool</a:t>
            </a:r>
            <a:r>
              <a:rPr lang="en-US" dirty="0"/>
              <a:t/>
            </a:r>
            <a:br>
              <a:rPr lang="en-US" dirty="0"/>
            </a:br>
            <a:r>
              <a:rPr lang="en-US" dirty="0"/>
              <a:t>/</a:t>
            </a:r>
            <a:r>
              <a:rPr lang="en-US" dirty="0" err="1" smtClean="0"/>
              <a:t>fōn</a:t>
            </a:r>
            <a:r>
              <a:rPr lang="en-US" dirty="0" smtClean="0">
                <a:sym typeface="Symbol"/>
              </a:rPr>
              <a:t>-</a:t>
            </a:r>
            <a:r>
              <a:rPr lang="en-US" dirty="0" smtClean="0"/>
              <a:t>gap/ </a:t>
            </a:r>
            <a:r>
              <a:rPr lang="en-US" i="1" u="sng" dirty="0" smtClean="0">
                <a:solidFill>
                  <a:srgbClr val="FF0000"/>
                </a:solidFill>
              </a:rPr>
              <a:t>is not</a:t>
            </a:r>
            <a:r>
              <a:rPr lang="en-US" dirty="0" smtClean="0"/>
              <a:t>…</a:t>
            </a:r>
            <a:endParaRPr lang="en-US" dirty="0"/>
          </a:p>
        </p:txBody>
      </p:sp>
      <p:sp>
        <p:nvSpPr>
          <p:cNvPr id="6" name="Date Placeholder 5"/>
          <p:cNvSpPr>
            <a:spLocks noGrp="1"/>
          </p:cNvSpPr>
          <p:nvPr>
            <p:ph type="dt" sz="half" idx="2"/>
          </p:nvPr>
        </p:nvSpPr>
        <p:spPr/>
        <p:txBody>
          <a:bodyPr/>
          <a:lstStyle/>
          <a:p>
            <a:r>
              <a:rPr lang="en-US" smtClean="0"/>
              <a:t>SWPC</a:t>
            </a:r>
            <a:endParaRPr lang="en-US" dirty="0"/>
          </a:p>
        </p:txBody>
      </p:sp>
      <p:sp>
        <p:nvSpPr>
          <p:cNvPr id="4" name="Footer Placeholder 3"/>
          <p:cNvSpPr>
            <a:spLocks noGrp="1"/>
          </p:cNvSpPr>
          <p:nvPr>
            <p:ph type="ftr" sz="quarter" idx="3"/>
          </p:nvPr>
        </p:nvSpPr>
        <p:spPr/>
        <p:txBody>
          <a:bodyPr/>
          <a:lstStyle/>
          <a:p>
            <a:r>
              <a:rPr lang="en-US" smtClean="0"/>
              <a:t>COLLABORATE. INNOVATE. ENRICH</a:t>
            </a:r>
            <a:endParaRPr lang="en-US" dirty="0"/>
          </a:p>
        </p:txBody>
      </p:sp>
      <p:sp>
        <p:nvSpPr>
          <p:cNvPr id="5" name="Slide Number Placeholder 4"/>
          <p:cNvSpPr>
            <a:spLocks noGrp="1"/>
          </p:cNvSpPr>
          <p:nvPr>
            <p:ph type="sldNum" sz="quarter" idx="4"/>
          </p:nvPr>
        </p:nvSpPr>
        <p:spPr>
          <a:xfrm>
            <a:off x="34645" y="6483748"/>
            <a:ext cx="422555" cy="219456"/>
          </a:xfrm>
        </p:spPr>
        <p:txBody>
          <a:bodyPr/>
          <a:lstStyle/>
          <a:p>
            <a:fld id="{9360121B-EB0E-403E-986A-EA8E36E39A60}" type="slidenum">
              <a:rPr lang="en-US" smtClean="0"/>
              <a:pPr/>
              <a:t>60</a:t>
            </a:fld>
            <a:endParaRPr lang="en-US" dirty="0"/>
          </a:p>
        </p:txBody>
      </p:sp>
      <p:sp>
        <p:nvSpPr>
          <p:cNvPr id="3" name="Content Placeholder 2"/>
          <p:cNvSpPr>
            <a:spLocks noGrp="1"/>
          </p:cNvSpPr>
          <p:nvPr>
            <p:ph idx="10"/>
          </p:nvPr>
        </p:nvSpPr>
        <p:spPr>
          <a:xfrm>
            <a:off x="457200" y="1341438"/>
            <a:ext cx="8229600" cy="4781550"/>
          </a:xfrm>
        </p:spPr>
        <p:txBody>
          <a:bodyPr>
            <a:normAutofit fontScale="92500" lnSpcReduction="10000"/>
          </a:bodyPr>
          <a:lstStyle/>
          <a:p>
            <a:r>
              <a:rPr lang="en-US" dirty="0" smtClean="0"/>
              <a:t>…a magic elixir</a:t>
            </a:r>
          </a:p>
          <a:p>
            <a:pPr lvl="1"/>
            <a:r>
              <a:rPr lang="en-US" dirty="0" smtClean="0"/>
              <a:t>won’t auto-magically make your app aware of device features</a:t>
            </a:r>
          </a:p>
          <a:p>
            <a:pPr lvl="1"/>
            <a:r>
              <a:rPr lang="en-US" dirty="0" smtClean="0"/>
              <a:t>it is not a “write once run anywhere” technology (but it’s close)</a:t>
            </a:r>
          </a:p>
          <a:p>
            <a:r>
              <a:rPr lang="en-US" dirty="0" smtClean="0"/>
              <a:t>…a compiler or translator</a:t>
            </a:r>
          </a:p>
          <a:p>
            <a:pPr lvl="1"/>
            <a:r>
              <a:rPr lang="en-US" dirty="0"/>
              <a:t>i</a:t>
            </a:r>
            <a:r>
              <a:rPr lang="en-US" dirty="0" smtClean="0"/>
              <a:t>t does not convert HTML5 code into native code</a:t>
            </a:r>
          </a:p>
          <a:p>
            <a:r>
              <a:rPr lang="en-US" dirty="0" smtClean="0"/>
              <a:t>…a “browser bundler”</a:t>
            </a:r>
          </a:p>
          <a:p>
            <a:pPr lvl="1"/>
            <a:r>
              <a:rPr lang="en-US" dirty="0"/>
              <a:t>i</a:t>
            </a:r>
            <a:r>
              <a:rPr lang="en-US" dirty="0" smtClean="0"/>
              <a:t>t does not distribute a browser with your application</a:t>
            </a:r>
          </a:p>
          <a:p>
            <a:pPr lvl="1"/>
            <a:r>
              <a:rPr lang="en-US" dirty="0" smtClean="0"/>
              <a:t>not like Chrome Embedded Framework (aka CEF) or Node-</a:t>
            </a:r>
            <a:r>
              <a:rPr lang="en-US" dirty="0" err="1" smtClean="0"/>
              <a:t>Webkit</a:t>
            </a:r>
            <a:r>
              <a:rPr lang="en-US" dirty="0" smtClean="0"/>
              <a:t/>
            </a:r>
            <a:br>
              <a:rPr lang="en-US" dirty="0" smtClean="0"/>
            </a:br>
            <a:endParaRPr lang="en-US" dirty="0" smtClean="0"/>
          </a:p>
          <a:p>
            <a:r>
              <a:rPr lang="en-US" dirty="0" smtClean="0"/>
              <a:t>…it is not the same as using tools like:</a:t>
            </a:r>
          </a:p>
          <a:p>
            <a:pPr lvl="1"/>
            <a:r>
              <a:rPr lang="en-US" dirty="0" err="1" smtClean="0"/>
              <a:t>Appcelerator</a:t>
            </a:r>
            <a:r>
              <a:rPr lang="en-US" dirty="0" smtClean="0"/>
              <a:t>*</a:t>
            </a:r>
          </a:p>
          <a:p>
            <a:pPr lvl="1"/>
            <a:r>
              <a:rPr lang="en-US" dirty="0" err="1" smtClean="0"/>
              <a:t>Mosync</a:t>
            </a:r>
            <a:r>
              <a:rPr lang="en-US" dirty="0" smtClean="0"/>
              <a:t>*</a:t>
            </a:r>
          </a:p>
          <a:p>
            <a:pPr lvl="1"/>
            <a:r>
              <a:rPr lang="en-US" dirty="0" smtClean="0"/>
              <a:t>Marmalade*</a:t>
            </a:r>
          </a:p>
          <a:p>
            <a:pPr lvl="1"/>
            <a:r>
              <a:rPr lang="en-US" dirty="0" err="1" smtClean="0"/>
              <a:t>Xamarin</a:t>
            </a:r>
            <a:r>
              <a:rPr lang="en-US" dirty="0" smtClean="0"/>
              <a:t>*</a:t>
            </a:r>
          </a:p>
          <a:p>
            <a:pPr lvl="1"/>
            <a:r>
              <a:rPr lang="en-US" dirty="0" smtClean="0"/>
              <a:t>et al</a:t>
            </a:r>
          </a:p>
        </p:txBody>
      </p:sp>
    </p:spTree>
    <p:extLst>
      <p:ext uri="{BB962C8B-B14F-4D97-AF65-F5344CB8AC3E}">
        <p14:creationId xmlns:p14="http://schemas.microsoft.com/office/powerpoint/2010/main" val="81353971"/>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Apache Cordova (/</a:t>
            </a:r>
            <a:r>
              <a:rPr lang="en-US" sz="2400" dirty="0" err="1" smtClean="0"/>
              <a:t>fōn</a:t>
            </a:r>
            <a:r>
              <a:rPr lang="en-US" sz="2400" dirty="0" smtClean="0">
                <a:sym typeface="Symbol"/>
              </a:rPr>
              <a:t>-</a:t>
            </a:r>
            <a:r>
              <a:rPr lang="en-US" sz="2400" dirty="0" smtClean="0"/>
              <a:t>gap</a:t>
            </a:r>
            <a:r>
              <a:rPr lang="en-US" sz="2400" dirty="0"/>
              <a:t>/) </a:t>
            </a:r>
            <a:r>
              <a:rPr lang="en-US" sz="2400" dirty="0" smtClean="0"/>
              <a:t>Device APIs</a:t>
            </a:r>
            <a:endParaRPr lang="en-US" sz="2400" dirty="0"/>
          </a:p>
        </p:txBody>
      </p:sp>
      <p:sp>
        <p:nvSpPr>
          <p:cNvPr id="3" name="Content Placeholder 2"/>
          <p:cNvSpPr>
            <a:spLocks noGrp="1"/>
          </p:cNvSpPr>
          <p:nvPr>
            <p:ph idx="4294967295"/>
          </p:nvPr>
        </p:nvSpPr>
        <p:spPr>
          <a:xfrm>
            <a:off x="470030" y="1001486"/>
            <a:ext cx="8229600" cy="5177064"/>
          </a:xfrm>
          <a:prstGeom prst="rect">
            <a:avLst/>
          </a:prstGeom>
        </p:spPr>
        <p:txBody>
          <a:bodyPr>
            <a:normAutofit fontScale="70000" lnSpcReduction="20000"/>
          </a:bodyPr>
          <a:lstStyle/>
          <a:p>
            <a:r>
              <a:rPr lang="en-US" dirty="0" smtClean="0"/>
              <a:t>Accelerometer</a:t>
            </a:r>
          </a:p>
          <a:p>
            <a:r>
              <a:rPr lang="en-US" dirty="0" smtClean="0"/>
              <a:t>Camera</a:t>
            </a:r>
          </a:p>
          <a:p>
            <a:r>
              <a:rPr lang="en-US" dirty="0" smtClean="0"/>
              <a:t>Capture</a:t>
            </a:r>
          </a:p>
          <a:p>
            <a:r>
              <a:rPr lang="en-US" dirty="0" smtClean="0"/>
              <a:t>Compass</a:t>
            </a:r>
          </a:p>
          <a:p>
            <a:r>
              <a:rPr lang="en-US" dirty="0" smtClean="0"/>
              <a:t>Connection</a:t>
            </a:r>
          </a:p>
          <a:p>
            <a:r>
              <a:rPr lang="en-US" dirty="0" smtClean="0"/>
              <a:t>Contacts</a:t>
            </a:r>
          </a:p>
          <a:p>
            <a:r>
              <a:rPr lang="en-US" dirty="0" smtClean="0"/>
              <a:t>Device</a:t>
            </a:r>
          </a:p>
          <a:p>
            <a:r>
              <a:rPr lang="en-US" dirty="0" smtClean="0"/>
              <a:t>Events</a:t>
            </a:r>
          </a:p>
          <a:p>
            <a:r>
              <a:rPr lang="en-US" dirty="0" smtClean="0"/>
              <a:t>File</a:t>
            </a:r>
          </a:p>
          <a:p>
            <a:r>
              <a:rPr lang="en-US" dirty="0" err="1" smtClean="0"/>
              <a:t>Geolocation</a:t>
            </a:r>
            <a:endParaRPr lang="en-US" dirty="0" smtClean="0"/>
          </a:p>
          <a:p>
            <a:r>
              <a:rPr lang="en-US" dirty="0" smtClean="0"/>
              <a:t>Globalization</a:t>
            </a:r>
          </a:p>
          <a:p>
            <a:r>
              <a:rPr lang="en-US" dirty="0" err="1" smtClean="0"/>
              <a:t>InAppBrowser</a:t>
            </a:r>
            <a:endParaRPr lang="en-US" dirty="0" smtClean="0"/>
          </a:p>
          <a:p>
            <a:r>
              <a:rPr lang="en-US" dirty="0" smtClean="0"/>
              <a:t>Media</a:t>
            </a:r>
          </a:p>
          <a:p>
            <a:r>
              <a:rPr lang="en-US" dirty="0" smtClean="0"/>
              <a:t>Notification</a:t>
            </a:r>
          </a:p>
          <a:p>
            <a:r>
              <a:rPr lang="en-US" dirty="0" err="1" smtClean="0"/>
              <a:t>Splashscreen</a:t>
            </a:r>
            <a:endParaRPr lang="en-US" dirty="0" smtClean="0"/>
          </a:p>
          <a:p>
            <a:r>
              <a:rPr lang="en-US" dirty="0" smtClean="0"/>
              <a:t>Storage</a:t>
            </a:r>
            <a:endParaRPr lang="en-US" dirty="0"/>
          </a:p>
        </p:txBody>
      </p:sp>
      <p:sp>
        <p:nvSpPr>
          <p:cNvPr id="4" name="Footer Placeholder 3"/>
          <p:cNvSpPr>
            <a:spLocks noGrp="1"/>
          </p:cNvSpPr>
          <p:nvPr>
            <p:ph type="ftr" sz="quarter" idx="3"/>
          </p:nvPr>
        </p:nvSpPr>
        <p:spPr/>
        <p:txBody>
          <a:bodyPr/>
          <a:lstStyle/>
          <a:p>
            <a:r>
              <a:rPr lang="en-US" smtClean="0"/>
              <a:t>COLLABORATE. INNOVATE. ENRICH</a:t>
            </a:r>
            <a:endParaRPr lang="en-US" dirty="0"/>
          </a:p>
        </p:txBody>
      </p:sp>
      <p:sp>
        <p:nvSpPr>
          <p:cNvPr id="5" name="Slide Number Placeholder 4"/>
          <p:cNvSpPr>
            <a:spLocks noGrp="1"/>
          </p:cNvSpPr>
          <p:nvPr>
            <p:ph type="sldNum" sz="quarter" idx="4"/>
          </p:nvPr>
        </p:nvSpPr>
        <p:spPr>
          <a:xfrm>
            <a:off x="34645" y="6483748"/>
            <a:ext cx="422555" cy="219456"/>
          </a:xfrm>
        </p:spPr>
        <p:txBody>
          <a:bodyPr/>
          <a:lstStyle/>
          <a:p>
            <a:fld id="{9360121B-EB0E-403E-986A-EA8E36E39A60}" type="slidenum">
              <a:rPr lang="en-US" smtClean="0"/>
              <a:pPr/>
              <a:t>61</a:t>
            </a:fld>
            <a:endParaRPr lang="en-US" dirty="0"/>
          </a:p>
        </p:txBody>
      </p:sp>
      <p:pic>
        <p:nvPicPr>
          <p:cNvPr id="3075" name="Picture 3"/>
          <p:cNvPicPr>
            <a:picLocks noChangeAspect="1" noChangeArrowheads="1"/>
          </p:cNvPicPr>
          <p:nvPr/>
        </p:nvPicPr>
        <p:blipFill>
          <a:blip r:embed="rId3">
            <a:clrChange>
              <a:clrFrom>
                <a:srgbClr val="FFAEC9"/>
              </a:clrFrom>
              <a:clrTo>
                <a:srgbClr val="FFAEC9">
                  <a:alpha val="0"/>
                </a:srgbClr>
              </a:clrTo>
            </a:clrChange>
            <a:extLst>
              <a:ext uri="{28A0092B-C50C-407E-A947-70E740481C1C}">
                <a14:useLocalDpi xmlns:a14="http://schemas.microsoft.com/office/drawing/2010/main" val="0"/>
              </a:ext>
            </a:extLst>
          </a:blip>
          <a:srcRect/>
          <a:stretch>
            <a:fillRect/>
          </a:stretch>
        </p:blipFill>
        <p:spPr bwMode="auto">
          <a:xfrm>
            <a:off x="1732619" y="821425"/>
            <a:ext cx="7335181" cy="55031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Date Placeholder 5"/>
          <p:cNvSpPr>
            <a:spLocks noGrp="1"/>
          </p:cNvSpPr>
          <p:nvPr>
            <p:ph type="dt" sz="half" idx="2"/>
          </p:nvPr>
        </p:nvSpPr>
        <p:spPr/>
        <p:txBody>
          <a:bodyPr/>
          <a:lstStyle/>
          <a:p>
            <a:r>
              <a:rPr lang="en-US" smtClean="0"/>
              <a:t>SWPC</a:t>
            </a:r>
            <a:endParaRPr lang="en-US" dirty="0"/>
          </a:p>
        </p:txBody>
      </p:sp>
    </p:spTree>
    <p:extLst>
      <p:ext uri="{BB962C8B-B14F-4D97-AF65-F5344CB8AC3E}">
        <p14:creationId xmlns:p14="http://schemas.microsoft.com/office/powerpoint/2010/main" val="1168867503"/>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Apache </a:t>
            </a:r>
            <a:r>
              <a:rPr lang="en-US" sz="2400" dirty="0"/>
              <a:t>Cordova (/</a:t>
            </a:r>
            <a:r>
              <a:rPr lang="en-US" sz="2400" dirty="0" err="1" smtClean="0"/>
              <a:t>fōn</a:t>
            </a:r>
            <a:r>
              <a:rPr lang="en-US" sz="2400" dirty="0" smtClean="0">
                <a:sym typeface="Symbol"/>
              </a:rPr>
              <a:t>-</a:t>
            </a:r>
            <a:r>
              <a:rPr lang="en-US" sz="2400" dirty="0" smtClean="0"/>
              <a:t>gap</a:t>
            </a:r>
            <a:r>
              <a:rPr lang="en-US" sz="2400" dirty="0"/>
              <a:t>/) </a:t>
            </a:r>
            <a:r>
              <a:rPr lang="en-US" sz="2400" dirty="0" smtClean="0"/>
              <a:t>API Sampling</a:t>
            </a:r>
            <a:endParaRPr lang="en-US" sz="2400" dirty="0"/>
          </a:p>
        </p:txBody>
      </p:sp>
      <p:sp>
        <p:nvSpPr>
          <p:cNvPr id="13" name="Content Placeholder 12"/>
          <p:cNvSpPr>
            <a:spLocks noGrp="1"/>
          </p:cNvSpPr>
          <p:nvPr>
            <p:ph idx="4294967295"/>
          </p:nvPr>
        </p:nvSpPr>
        <p:spPr>
          <a:xfrm>
            <a:off x="470030" y="1001486"/>
            <a:ext cx="8229600" cy="5177064"/>
          </a:xfrm>
          <a:prstGeom prst="rect">
            <a:avLst/>
          </a:prstGeom>
        </p:spPr>
        <p:txBody>
          <a:bodyPr anchor="t">
            <a:normAutofit/>
          </a:bodyPr>
          <a:lstStyle/>
          <a:p>
            <a:r>
              <a:rPr lang="en-US" noProof="1" smtClean="0"/>
              <a:t>Accelerometer</a:t>
            </a:r>
            <a:endParaRPr lang="en-US" noProof="1"/>
          </a:p>
          <a:p>
            <a:pPr marL="282575" lvl="1" indent="0">
              <a:buNone/>
            </a:pPr>
            <a:r>
              <a:rPr lang="en-US" sz="1200" noProof="1" smtClean="0">
                <a:solidFill>
                  <a:srgbClr val="401E7A"/>
                </a:solidFill>
                <a:latin typeface="Consolas" pitchFamily="49" charset="0"/>
              </a:rPr>
              <a:t>navigator</a:t>
            </a:r>
            <a:r>
              <a:rPr lang="en-US" sz="1200" noProof="1" smtClean="0">
                <a:solidFill>
                  <a:srgbClr val="3030EE"/>
                </a:solidFill>
                <a:latin typeface="Consolas" pitchFamily="49" charset="0"/>
              </a:rPr>
              <a:t>.</a:t>
            </a:r>
            <a:r>
              <a:rPr lang="en-US" sz="1200" noProof="1" smtClean="0">
                <a:solidFill>
                  <a:srgbClr val="401E7A"/>
                </a:solidFill>
                <a:latin typeface="Consolas" pitchFamily="49" charset="0"/>
              </a:rPr>
              <a:t>accelerometer</a:t>
            </a:r>
            <a:r>
              <a:rPr lang="en-US" sz="1200" noProof="1" smtClean="0">
                <a:solidFill>
                  <a:srgbClr val="3030EE"/>
                </a:solidFill>
                <a:latin typeface="Consolas" pitchFamily="49" charset="0"/>
              </a:rPr>
              <a:t>.</a:t>
            </a:r>
            <a:r>
              <a:rPr lang="en-US" sz="1200" noProof="1" smtClean="0">
                <a:solidFill>
                  <a:srgbClr val="D11CED"/>
                </a:solidFill>
                <a:latin typeface="Consolas" pitchFamily="49" charset="0"/>
              </a:rPr>
              <a:t>getCurrentAcceleration</a:t>
            </a:r>
            <a:r>
              <a:rPr lang="en-US" sz="1200" noProof="1" smtClean="0">
                <a:solidFill>
                  <a:srgbClr val="3030EE"/>
                </a:solidFill>
                <a:latin typeface="Consolas" pitchFamily="49" charset="0"/>
              </a:rPr>
              <a:t>(</a:t>
            </a:r>
            <a:r>
              <a:rPr lang="en-US" sz="1200" noProof="1" smtClean="0">
                <a:solidFill>
                  <a:srgbClr val="401E7A"/>
                </a:solidFill>
                <a:latin typeface="Consolas" pitchFamily="49" charset="0"/>
              </a:rPr>
              <a:t>accSuccess</a:t>
            </a:r>
            <a:r>
              <a:rPr lang="en-US" sz="1200" noProof="1" smtClean="0">
                <a:solidFill>
                  <a:srgbClr val="3030EE"/>
                </a:solidFill>
                <a:latin typeface="Consolas" pitchFamily="49" charset="0"/>
              </a:rPr>
              <a:t>,</a:t>
            </a:r>
            <a:r>
              <a:rPr lang="en-US" sz="1200" noProof="1" smtClean="0">
                <a:solidFill>
                  <a:srgbClr val="401E7A"/>
                </a:solidFill>
                <a:latin typeface="Consolas" pitchFamily="49" charset="0"/>
              </a:rPr>
              <a:t>accError</a:t>
            </a:r>
            <a:r>
              <a:rPr lang="en-US" sz="1200" noProof="1" smtClean="0">
                <a:solidFill>
                  <a:srgbClr val="3030EE"/>
                </a:solidFill>
                <a:latin typeface="Consolas" pitchFamily="49" charset="0"/>
              </a:rPr>
              <a:t>);</a:t>
            </a:r>
            <a:endParaRPr lang="en-US" sz="1200" noProof="1" smtClean="0">
              <a:solidFill>
                <a:srgbClr val="401E7A"/>
              </a:solidFill>
              <a:latin typeface="Consolas" pitchFamily="49" charset="0"/>
            </a:endParaRPr>
          </a:p>
          <a:p>
            <a:pPr marL="282575" lvl="1" indent="0">
              <a:buNone/>
            </a:pPr>
            <a:r>
              <a:rPr lang="en-US" sz="1200" b="1" noProof="1" smtClean="0">
                <a:solidFill>
                  <a:srgbClr val="FF3030"/>
                </a:solidFill>
                <a:latin typeface="Consolas" pitchFamily="49" charset="0"/>
              </a:rPr>
              <a:t>var</a:t>
            </a:r>
            <a:r>
              <a:rPr lang="en-US" sz="1200" noProof="1" smtClean="0">
                <a:solidFill>
                  <a:srgbClr val="401E7A"/>
                </a:solidFill>
                <a:latin typeface="Consolas" pitchFamily="49" charset="0"/>
              </a:rPr>
              <a:t> watchID </a:t>
            </a:r>
            <a:r>
              <a:rPr lang="en-US" sz="1200" noProof="1" smtClean="0">
                <a:solidFill>
                  <a:srgbClr val="3030EE"/>
                </a:solidFill>
                <a:latin typeface="Consolas" pitchFamily="49" charset="0"/>
              </a:rPr>
              <a:t>=</a:t>
            </a:r>
            <a:r>
              <a:rPr lang="en-US" sz="1200" noProof="1" smtClean="0">
                <a:solidFill>
                  <a:srgbClr val="401E7A"/>
                </a:solidFill>
                <a:latin typeface="Consolas" pitchFamily="49" charset="0"/>
              </a:rPr>
              <a:t> navigator</a:t>
            </a:r>
            <a:r>
              <a:rPr lang="en-US" sz="1200" noProof="1" smtClean="0">
                <a:solidFill>
                  <a:srgbClr val="3030EE"/>
                </a:solidFill>
                <a:latin typeface="Consolas" pitchFamily="49" charset="0"/>
              </a:rPr>
              <a:t>.</a:t>
            </a:r>
            <a:r>
              <a:rPr lang="en-US" sz="1200" noProof="1" smtClean="0">
                <a:solidFill>
                  <a:srgbClr val="401E7A"/>
                </a:solidFill>
                <a:latin typeface="Consolas" pitchFamily="49" charset="0"/>
              </a:rPr>
              <a:t>accelerometer</a:t>
            </a:r>
            <a:r>
              <a:rPr lang="en-US" sz="1200" noProof="1" smtClean="0">
                <a:solidFill>
                  <a:srgbClr val="3030EE"/>
                </a:solidFill>
                <a:latin typeface="Consolas" pitchFamily="49" charset="0"/>
              </a:rPr>
              <a:t>.</a:t>
            </a:r>
            <a:r>
              <a:rPr lang="en-US" sz="1200" noProof="1" smtClean="0">
                <a:solidFill>
                  <a:srgbClr val="D11CED"/>
                </a:solidFill>
                <a:latin typeface="Consolas" pitchFamily="49" charset="0"/>
              </a:rPr>
              <a:t>watchAcceleration</a:t>
            </a:r>
            <a:r>
              <a:rPr lang="en-US" sz="1200" noProof="1" smtClean="0">
                <a:solidFill>
                  <a:srgbClr val="3030EE"/>
                </a:solidFill>
                <a:latin typeface="Consolas" pitchFamily="49" charset="0"/>
              </a:rPr>
              <a:t>(</a:t>
            </a:r>
            <a:r>
              <a:rPr lang="en-US" sz="1200" noProof="1" smtClean="0">
                <a:solidFill>
                  <a:srgbClr val="401E7A"/>
                </a:solidFill>
                <a:latin typeface="Consolas" pitchFamily="49" charset="0"/>
              </a:rPr>
              <a:t>accSuccess</a:t>
            </a:r>
            <a:r>
              <a:rPr lang="en-US" sz="1200" noProof="1" smtClean="0">
                <a:solidFill>
                  <a:srgbClr val="3030EE"/>
                </a:solidFill>
                <a:latin typeface="Consolas" pitchFamily="49" charset="0"/>
              </a:rPr>
              <a:t>,</a:t>
            </a:r>
            <a:r>
              <a:rPr lang="en-US" sz="1200" noProof="1" smtClean="0">
                <a:solidFill>
                  <a:srgbClr val="401E7A"/>
                </a:solidFill>
                <a:latin typeface="Consolas" pitchFamily="49" charset="0"/>
              </a:rPr>
              <a:t>accError</a:t>
            </a:r>
            <a:r>
              <a:rPr lang="en-US" sz="1200" noProof="1" smtClean="0">
                <a:solidFill>
                  <a:srgbClr val="3030EE"/>
                </a:solidFill>
                <a:latin typeface="Consolas" pitchFamily="49" charset="0"/>
              </a:rPr>
              <a:t>,[</a:t>
            </a:r>
            <a:r>
              <a:rPr lang="en-US" sz="1200" noProof="1" smtClean="0">
                <a:solidFill>
                  <a:srgbClr val="401E7A"/>
                </a:solidFill>
                <a:latin typeface="Consolas" pitchFamily="49" charset="0"/>
              </a:rPr>
              <a:t>accOptions</a:t>
            </a:r>
            <a:r>
              <a:rPr lang="en-US" sz="1200" noProof="1" smtClean="0">
                <a:solidFill>
                  <a:srgbClr val="3030EE"/>
                </a:solidFill>
                <a:latin typeface="Consolas" pitchFamily="49" charset="0"/>
              </a:rPr>
              <a:t>]);</a:t>
            </a:r>
            <a:endParaRPr lang="en-US" sz="1200" noProof="1" smtClean="0">
              <a:solidFill>
                <a:srgbClr val="401E7A"/>
              </a:solidFill>
              <a:latin typeface="Consolas" pitchFamily="49" charset="0"/>
            </a:endParaRPr>
          </a:p>
          <a:p>
            <a:pPr marL="282575" lvl="1" indent="0">
              <a:buNone/>
            </a:pPr>
            <a:r>
              <a:rPr lang="en-US" sz="1200" noProof="1" smtClean="0">
                <a:solidFill>
                  <a:srgbClr val="401E7A"/>
                </a:solidFill>
                <a:latin typeface="Consolas" pitchFamily="49" charset="0"/>
              </a:rPr>
              <a:t>navigator</a:t>
            </a:r>
            <a:r>
              <a:rPr lang="en-US" sz="1200" noProof="1" smtClean="0">
                <a:solidFill>
                  <a:srgbClr val="3030EE"/>
                </a:solidFill>
                <a:latin typeface="Consolas" pitchFamily="49" charset="0"/>
              </a:rPr>
              <a:t>.</a:t>
            </a:r>
            <a:r>
              <a:rPr lang="en-US" sz="1200" noProof="1" smtClean="0">
                <a:solidFill>
                  <a:srgbClr val="401E7A"/>
                </a:solidFill>
                <a:latin typeface="Consolas" pitchFamily="49" charset="0"/>
              </a:rPr>
              <a:t>accelerometer</a:t>
            </a:r>
            <a:r>
              <a:rPr lang="en-US" sz="1200" noProof="1" smtClean="0">
                <a:solidFill>
                  <a:srgbClr val="3030EE"/>
                </a:solidFill>
                <a:latin typeface="Consolas" pitchFamily="49" charset="0"/>
              </a:rPr>
              <a:t>.</a:t>
            </a:r>
            <a:r>
              <a:rPr lang="en-US" sz="1200" noProof="1" smtClean="0">
                <a:solidFill>
                  <a:srgbClr val="D11CED"/>
                </a:solidFill>
                <a:latin typeface="Consolas" pitchFamily="49" charset="0"/>
              </a:rPr>
              <a:t>clearWatch</a:t>
            </a:r>
            <a:r>
              <a:rPr lang="en-US" sz="1200" noProof="1" smtClean="0">
                <a:solidFill>
                  <a:srgbClr val="3030EE"/>
                </a:solidFill>
                <a:latin typeface="Consolas" pitchFamily="49" charset="0"/>
              </a:rPr>
              <a:t>(</a:t>
            </a:r>
            <a:r>
              <a:rPr lang="en-US" sz="1200" noProof="1" smtClean="0">
                <a:solidFill>
                  <a:srgbClr val="401E7A"/>
                </a:solidFill>
                <a:latin typeface="Consolas" pitchFamily="49" charset="0"/>
              </a:rPr>
              <a:t>watchID</a:t>
            </a:r>
            <a:r>
              <a:rPr lang="en-US" sz="1200" noProof="1" smtClean="0">
                <a:solidFill>
                  <a:srgbClr val="3030EE"/>
                </a:solidFill>
                <a:latin typeface="Consolas" pitchFamily="49" charset="0"/>
              </a:rPr>
              <a:t>);</a:t>
            </a:r>
            <a:endParaRPr lang="en-US" sz="1200" noProof="1" smtClean="0">
              <a:latin typeface="Consolas" pitchFamily="49" charset="0"/>
            </a:endParaRPr>
          </a:p>
          <a:p>
            <a:r>
              <a:rPr lang="en-US" noProof="1" smtClean="0"/>
              <a:t>Camera</a:t>
            </a:r>
            <a:endParaRPr lang="en-US" noProof="1"/>
          </a:p>
          <a:p>
            <a:pPr marL="282575" lvl="1" indent="0">
              <a:buNone/>
            </a:pPr>
            <a:r>
              <a:rPr lang="en-US" sz="1200" noProof="1" smtClean="0">
                <a:solidFill>
                  <a:srgbClr val="401E7A"/>
                </a:solidFill>
                <a:latin typeface="Consolas" pitchFamily="49" charset="0"/>
              </a:rPr>
              <a:t>navigator</a:t>
            </a:r>
            <a:r>
              <a:rPr lang="en-US" sz="1200" noProof="1" smtClean="0">
                <a:solidFill>
                  <a:srgbClr val="3030EE"/>
                </a:solidFill>
                <a:latin typeface="Consolas" pitchFamily="49" charset="0"/>
              </a:rPr>
              <a:t>.</a:t>
            </a:r>
            <a:r>
              <a:rPr lang="en-US" sz="1200" noProof="1" smtClean="0">
                <a:solidFill>
                  <a:srgbClr val="401E7A"/>
                </a:solidFill>
                <a:latin typeface="Consolas" pitchFamily="49" charset="0"/>
              </a:rPr>
              <a:t>camera</a:t>
            </a:r>
            <a:r>
              <a:rPr lang="en-US" sz="1200" noProof="1" smtClean="0">
                <a:solidFill>
                  <a:srgbClr val="3030EE"/>
                </a:solidFill>
                <a:latin typeface="Consolas" pitchFamily="49" charset="0"/>
              </a:rPr>
              <a:t>.</a:t>
            </a:r>
            <a:r>
              <a:rPr lang="en-US" sz="1200" noProof="1" smtClean="0">
                <a:solidFill>
                  <a:srgbClr val="D11CED"/>
                </a:solidFill>
                <a:latin typeface="Consolas" pitchFamily="49" charset="0"/>
              </a:rPr>
              <a:t>getPicture</a:t>
            </a:r>
            <a:r>
              <a:rPr lang="en-US" sz="1200" noProof="1" smtClean="0">
                <a:solidFill>
                  <a:srgbClr val="3030EE"/>
                </a:solidFill>
                <a:latin typeface="Consolas" pitchFamily="49" charset="0"/>
              </a:rPr>
              <a:t>(</a:t>
            </a:r>
            <a:r>
              <a:rPr lang="en-US" sz="1200" noProof="1" smtClean="0">
                <a:solidFill>
                  <a:srgbClr val="401E7A"/>
                </a:solidFill>
                <a:latin typeface="Consolas" pitchFamily="49" charset="0"/>
              </a:rPr>
              <a:t>cameraSuccess</a:t>
            </a:r>
            <a:r>
              <a:rPr lang="en-US" sz="1200" noProof="1" smtClean="0">
                <a:solidFill>
                  <a:srgbClr val="3030EE"/>
                </a:solidFill>
                <a:latin typeface="Consolas" pitchFamily="49" charset="0"/>
              </a:rPr>
              <a:t>,</a:t>
            </a:r>
            <a:r>
              <a:rPr lang="en-US" sz="1200" noProof="1" smtClean="0">
                <a:solidFill>
                  <a:srgbClr val="401E7A"/>
                </a:solidFill>
                <a:latin typeface="Consolas" pitchFamily="49" charset="0"/>
              </a:rPr>
              <a:t>cameraError</a:t>
            </a:r>
            <a:r>
              <a:rPr lang="en-US" sz="1200" noProof="1" smtClean="0">
                <a:solidFill>
                  <a:srgbClr val="3030EE"/>
                </a:solidFill>
                <a:latin typeface="Consolas" pitchFamily="49" charset="0"/>
              </a:rPr>
              <a:t>,[</a:t>
            </a:r>
            <a:r>
              <a:rPr lang="en-US" sz="1200" noProof="1" smtClean="0">
                <a:solidFill>
                  <a:srgbClr val="401E7A"/>
                </a:solidFill>
                <a:latin typeface="Consolas" pitchFamily="49" charset="0"/>
              </a:rPr>
              <a:t>cameraOptions</a:t>
            </a:r>
            <a:r>
              <a:rPr lang="en-US" sz="1200" noProof="1">
                <a:solidFill>
                  <a:srgbClr val="3030EE"/>
                </a:solidFill>
                <a:latin typeface="Consolas" pitchFamily="49" charset="0"/>
              </a:rPr>
              <a:t>]);</a:t>
            </a:r>
            <a:endParaRPr lang="en-US" sz="1200" noProof="1">
              <a:solidFill>
                <a:srgbClr val="401E7A"/>
              </a:solidFill>
              <a:latin typeface="Consolas" pitchFamily="49" charset="0"/>
            </a:endParaRPr>
          </a:p>
          <a:p>
            <a:pPr marL="282575" lvl="1" indent="0">
              <a:buNone/>
            </a:pPr>
            <a:r>
              <a:rPr lang="en-US" sz="1200" noProof="1" smtClean="0">
                <a:solidFill>
                  <a:srgbClr val="401E7A"/>
                </a:solidFill>
                <a:latin typeface="Consolas" pitchFamily="49" charset="0"/>
              </a:rPr>
              <a:t>navigator</a:t>
            </a:r>
            <a:r>
              <a:rPr lang="en-US" sz="1200" noProof="1" smtClean="0">
                <a:solidFill>
                  <a:srgbClr val="3030EE"/>
                </a:solidFill>
                <a:latin typeface="Consolas" pitchFamily="49" charset="0"/>
              </a:rPr>
              <a:t>.</a:t>
            </a:r>
            <a:r>
              <a:rPr lang="en-US" sz="1200" noProof="1" smtClean="0">
                <a:solidFill>
                  <a:srgbClr val="401E7A"/>
                </a:solidFill>
                <a:latin typeface="Consolas" pitchFamily="49" charset="0"/>
              </a:rPr>
              <a:t>camera</a:t>
            </a:r>
            <a:r>
              <a:rPr lang="en-US" sz="1200" noProof="1" smtClean="0">
                <a:solidFill>
                  <a:srgbClr val="3030EE"/>
                </a:solidFill>
                <a:latin typeface="Consolas" pitchFamily="49" charset="0"/>
              </a:rPr>
              <a:t>.</a:t>
            </a:r>
            <a:r>
              <a:rPr lang="en-US" sz="1200" noProof="1" smtClean="0">
                <a:solidFill>
                  <a:srgbClr val="D11CED"/>
                </a:solidFill>
                <a:latin typeface="Consolas" pitchFamily="49" charset="0"/>
              </a:rPr>
              <a:t>cleanup</a:t>
            </a:r>
            <a:r>
              <a:rPr lang="en-US" sz="1200" noProof="1" smtClean="0">
                <a:solidFill>
                  <a:srgbClr val="3030EE"/>
                </a:solidFill>
                <a:latin typeface="Consolas" pitchFamily="49" charset="0"/>
              </a:rPr>
              <a:t>(</a:t>
            </a:r>
            <a:r>
              <a:rPr lang="en-US" sz="1200" noProof="1">
                <a:solidFill>
                  <a:srgbClr val="401E7A"/>
                </a:solidFill>
                <a:latin typeface="Consolas" pitchFamily="49" charset="0"/>
              </a:rPr>
              <a:t>cameraSuccess</a:t>
            </a:r>
            <a:r>
              <a:rPr lang="en-US" sz="1200" noProof="1">
                <a:solidFill>
                  <a:srgbClr val="3030EE"/>
                </a:solidFill>
                <a:latin typeface="Consolas" pitchFamily="49" charset="0"/>
              </a:rPr>
              <a:t>,</a:t>
            </a:r>
            <a:r>
              <a:rPr lang="en-US" sz="1200" noProof="1">
                <a:solidFill>
                  <a:srgbClr val="401E7A"/>
                </a:solidFill>
                <a:latin typeface="Consolas" pitchFamily="49" charset="0"/>
              </a:rPr>
              <a:t>cameraError</a:t>
            </a:r>
            <a:r>
              <a:rPr lang="en-US" sz="1200" noProof="1" smtClean="0">
                <a:solidFill>
                  <a:srgbClr val="3030EE"/>
                </a:solidFill>
                <a:latin typeface="Consolas" pitchFamily="49" charset="0"/>
              </a:rPr>
              <a:t>);</a:t>
            </a:r>
            <a:endParaRPr lang="en-US" sz="1200" dirty="0">
              <a:solidFill>
                <a:srgbClr val="401E7A"/>
              </a:solidFill>
              <a:latin typeface="Consolas" pitchFamily="49" charset="0"/>
            </a:endParaRPr>
          </a:p>
          <a:p>
            <a:r>
              <a:rPr lang="en-US" noProof="1" smtClean="0"/>
              <a:t>Compass</a:t>
            </a:r>
            <a:endParaRPr lang="en-US" noProof="1"/>
          </a:p>
          <a:p>
            <a:pPr marL="282575" lvl="1" indent="0">
              <a:buNone/>
            </a:pPr>
            <a:r>
              <a:rPr lang="en-US" sz="1300" noProof="1" smtClean="0">
                <a:solidFill>
                  <a:srgbClr val="401E7A"/>
                </a:solidFill>
                <a:latin typeface="Consolas" pitchFamily="49" charset="0"/>
                <a:cs typeface="Consolas" pitchFamily="49" charset="0"/>
              </a:rPr>
              <a:t>navigator</a:t>
            </a:r>
            <a:r>
              <a:rPr lang="en-US" sz="1300" noProof="1" smtClean="0">
                <a:solidFill>
                  <a:srgbClr val="3030EE"/>
                </a:solidFill>
                <a:latin typeface="Consolas" pitchFamily="49" charset="0"/>
                <a:cs typeface="Consolas" pitchFamily="49" charset="0"/>
              </a:rPr>
              <a:t>.</a:t>
            </a:r>
            <a:r>
              <a:rPr lang="en-US" sz="1300" noProof="1" smtClean="0">
                <a:solidFill>
                  <a:srgbClr val="401E7A"/>
                </a:solidFill>
                <a:latin typeface="Consolas" pitchFamily="49" charset="0"/>
                <a:cs typeface="Consolas" pitchFamily="49" charset="0"/>
              </a:rPr>
              <a:t>compass</a:t>
            </a:r>
            <a:r>
              <a:rPr lang="en-US" sz="1300" noProof="1" smtClean="0">
                <a:solidFill>
                  <a:srgbClr val="3030EE"/>
                </a:solidFill>
                <a:latin typeface="Consolas" pitchFamily="49" charset="0"/>
                <a:cs typeface="Consolas" pitchFamily="49" charset="0"/>
              </a:rPr>
              <a:t>.</a:t>
            </a:r>
            <a:r>
              <a:rPr lang="en-US" sz="1300" noProof="1" smtClean="0">
                <a:solidFill>
                  <a:srgbClr val="D11CED"/>
                </a:solidFill>
                <a:latin typeface="Consolas" pitchFamily="49" charset="0"/>
                <a:cs typeface="Consolas" pitchFamily="49" charset="0"/>
              </a:rPr>
              <a:t>getCurrentHeading</a:t>
            </a:r>
            <a:r>
              <a:rPr lang="en-US" sz="1300" noProof="1" smtClean="0">
                <a:solidFill>
                  <a:srgbClr val="3030EE"/>
                </a:solidFill>
                <a:latin typeface="Consolas" pitchFamily="49" charset="0"/>
                <a:cs typeface="Consolas" pitchFamily="49" charset="0"/>
              </a:rPr>
              <a:t>(</a:t>
            </a:r>
            <a:r>
              <a:rPr lang="en-US" sz="1300" noProof="1" smtClean="0">
                <a:solidFill>
                  <a:srgbClr val="401E7A"/>
                </a:solidFill>
                <a:latin typeface="Consolas" pitchFamily="49" charset="0"/>
                <a:cs typeface="Consolas" pitchFamily="49" charset="0"/>
              </a:rPr>
              <a:t>compassSuccess</a:t>
            </a:r>
            <a:r>
              <a:rPr lang="en-US" sz="1300" noProof="1" smtClean="0">
                <a:solidFill>
                  <a:srgbClr val="3030EE"/>
                </a:solidFill>
                <a:latin typeface="Consolas" pitchFamily="49" charset="0"/>
                <a:cs typeface="Consolas" pitchFamily="49" charset="0"/>
              </a:rPr>
              <a:t>,</a:t>
            </a:r>
            <a:r>
              <a:rPr lang="en-US" sz="1300" noProof="1" smtClean="0">
                <a:solidFill>
                  <a:srgbClr val="401E7A"/>
                </a:solidFill>
                <a:latin typeface="Consolas" pitchFamily="49" charset="0"/>
                <a:cs typeface="Consolas" pitchFamily="49" charset="0"/>
              </a:rPr>
              <a:t>compassError</a:t>
            </a:r>
            <a:r>
              <a:rPr lang="en-US" sz="1300" noProof="1" smtClean="0">
                <a:solidFill>
                  <a:srgbClr val="3030EE"/>
                </a:solidFill>
                <a:latin typeface="Consolas" pitchFamily="49" charset="0"/>
                <a:cs typeface="Consolas" pitchFamily="49" charset="0"/>
              </a:rPr>
              <a:t>,</a:t>
            </a:r>
            <a:r>
              <a:rPr lang="en-US" sz="1300" noProof="1" smtClean="0">
                <a:solidFill>
                  <a:srgbClr val="401E7A"/>
                </a:solidFill>
                <a:latin typeface="Consolas" pitchFamily="49" charset="0"/>
                <a:cs typeface="Consolas" pitchFamily="49" charset="0"/>
              </a:rPr>
              <a:t>compassOptions</a:t>
            </a:r>
            <a:r>
              <a:rPr lang="en-US" sz="1300" noProof="1" smtClean="0">
                <a:solidFill>
                  <a:srgbClr val="3030EE"/>
                </a:solidFill>
                <a:latin typeface="Consolas" pitchFamily="49" charset="0"/>
                <a:cs typeface="Consolas" pitchFamily="49" charset="0"/>
              </a:rPr>
              <a:t>);</a:t>
            </a:r>
            <a:endParaRPr lang="en-US" sz="1300" noProof="1" smtClean="0">
              <a:solidFill>
                <a:srgbClr val="401E7A"/>
              </a:solidFill>
              <a:latin typeface="Consolas" pitchFamily="49" charset="0"/>
              <a:cs typeface="Consolas" pitchFamily="49" charset="0"/>
            </a:endParaRPr>
          </a:p>
          <a:p>
            <a:pPr marL="282575" lvl="1" indent="0">
              <a:buNone/>
            </a:pPr>
            <a:r>
              <a:rPr lang="en-US" sz="1300" b="1" noProof="1" smtClean="0">
                <a:solidFill>
                  <a:srgbClr val="FF3030"/>
                </a:solidFill>
                <a:latin typeface="Consolas" pitchFamily="49" charset="0"/>
                <a:cs typeface="Consolas" pitchFamily="49" charset="0"/>
              </a:rPr>
              <a:t>var</a:t>
            </a:r>
            <a:r>
              <a:rPr lang="en-US" sz="1300" noProof="1" smtClean="0">
                <a:solidFill>
                  <a:srgbClr val="401E7A"/>
                </a:solidFill>
                <a:latin typeface="Consolas" pitchFamily="49" charset="0"/>
                <a:cs typeface="Consolas" pitchFamily="49" charset="0"/>
              </a:rPr>
              <a:t> watchID </a:t>
            </a:r>
            <a:r>
              <a:rPr lang="en-US" sz="1300" noProof="1" smtClean="0">
                <a:solidFill>
                  <a:srgbClr val="3030EE"/>
                </a:solidFill>
                <a:latin typeface="Consolas" pitchFamily="49" charset="0"/>
                <a:cs typeface="Consolas" pitchFamily="49" charset="0"/>
              </a:rPr>
              <a:t>=</a:t>
            </a:r>
            <a:r>
              <a:rPr lang="en-US" sz="1300" noProof="1" smtClean="0">
                <a:solidFill>
                  <a:srgbClr val="401E7A"/>
                </a:solidFill>
                <a:latin typeface="Consolas" pitchFamily="49" charset="0"/>
                <a:cs typeface="Consolas" pitchFamily="49" charset="0"/>
              </a:rPr>
              <a:t> navigator</a:t>
            </a:r>
            <a:r>
              <a:rPr lang="en-US" sz="1300" noProof="1" smtClean="0">
                <a:solidFill>
                  <a:srgbClr val="3030EE"/>
                </a:solidFill>
                <a:latin typeface="Consolas" pitchFamily="49" charset="0"/>
                <a:cs typeface="Consolas" pitchFamily="49" charset="0"/>
              </a:rPr>
              <a:t>.</a:t>
            </a:r>
            <a:r>
              <a:rPr lang="en-US" sz="1300" noProof="1" smtClean="0">
                <a:solidFill>
                  <a:srgbClr val="401E7A"/>
                </a:solidFill>
                <a:latin typeface="Consolas" pitchFamily="49" charset="0"/>
                <a:cs typeface="Consolas" pitchFamily="49" charset="0"/>
              </a:rPr>
              <a:t>compass</a:t>
            </a:r>
            <a:r>
              <a:rPr lang="en-US" sz="1300" noProof="1" smtClean="0">
                <a:solidFill>
                  <a:srgbClr val="3030EE"/>
                </a:solidFill>
                <a:latin typeface="Consolas" pitchFamily="49" charset="0"/>
                <a:cs typeface="Consolas" pitchFamily="49" charset="0"/>
              </a:rPr>
              <a:t>.</a:t>
            </a:r>
            <a:r>
              <a:rPr lang="en-US" sz="1300" noProof="1" smtClean="0">
                <a:solidFill>
                  <a:srgbClr val="D11CED"/>
                </a:solidFill>
                <a:latin typeface="Consolas" pitchFamily="49" charset="0"/>
                <a:cs typeface="Consolas" pitchFamily="49" charset="0"/>
              </a:rPr>
              <a:t>watchHeading</a:t>
            </a:r>
            <a:r>
              <a:rPr lang="en-US" sz="1300" noProof="1" smtClean="0">
                <a:solidFill>
                  <a:srgbClr val="3030EE"/>
                </a:solidFill>
                <a:latin typeface="Consolas" pitchFamily="49" charset="0"/>
                <a:cs typeface="Consolas" pitchFamily="49" charset="0"/>
              </a:rPr>
              <a:t>(</a:t>
            </a:r>
            <a:r>
              <a:rPr lang="en-US" sz="1300" noProof="1" smtClean="0">
                <a:solidFill>
                  <a:srgbClr val="401E7A"/>
                </a:solidFill>
                <a:latin typeface="Consolas" pitchFamily="49" charset="0"/>
                <a:cs typeface="Consolas" pitchFamily="49" charset="0"/>
              </a:rPr>
              <a:t>compassSuccess</a:t>
            </a:r>
            <a:r>
              <a:rPr lang="en-US" sz="1300" noProof="1" smtClean="0">
                <a:solidFill>
                  <a:srgbClr val="3030EE"/>
                </a:solidFill>
                <a:latin typeface="Consolas" pitchFamily="49" charset="0"/>
                <a:cs typeface="Consolas" pitchFamily="49" charset="0"/>
              </a:rPr>
              <a:t>,</a:t>
            </a:r>
            <a:r>
              <a:rPr lang="en-US" sz="1300" noProof="1" smtClean="0">
                <a:solidFill>
                  <a:srgbClr val="401E7A"/>
                </a:solidFill>
                <a:latin typeface="Consolas" pitchFamily="49" charset="0"/>
                <a:cs typeface="Consolas" pitchFamily="49" charset="0"/>
              </a:rPr>
              <a:t>compassError</a:t>
            </a:r>
            <a:r>
              <a:rPr lang="en-US" sz="1300" noProof="1" smtClean="0">
                <a:solidFill>
                  <a:srgbClr val="3030EE"/>
                </a:solidFill>
                <a:latin typeface="Consolas" pitchFamily="49" charset="0"/>
                <a:cs typeface="Consolas" pitchFamily="49" charset="0"/>
              </a:rPr>
              <a:t>,[</a:t>
            </a:r>
            <a:r>
              <a:rPr lang="en-US" sz="1300" noProof="1" smtClean="0">
                <a:solidFill>
                  <a:srgbClr val="401E7A"/>
                </a:solidFill>
                <a:latin typeface="Consolas" pitchFamily="49" charset="0"/>
                <a:cs typeface="Consolas" pitchFamily="49" charset="0"/>
              </a:rPr>
              <a:t>cOptions</a:t>
            </a:r>
            <a:r>
              <a:rPr lang="en-US" sz="1300" noProof="1" smtClean="0">
                <a:solidFill>
                  <a:srgbClr val="3030EE"/>
                </a:solidFill>
                <a:latin typeface="Consolas" pitchFamily="49" charset="0"/>
                <a:cs typeface="Consolas" pitchFamily="49" charset="0"/>
              </a:rPr>
              <a:t>]);</a:t>
            </a:r>
            <a:endParaRPr lang="en-US" sz="1300" noProof="1" smtClean="0">
              <a:solidFill>
                <a:srgbClr val="401E7A"/>
              </a:solidFill>
              <a:latin typeface="Consolas" pitchFamily="49" charset="0"/>
              <a:cs typeface="Consolas" pitchFamily="49" charset="0"/>
            </a:endParaRPr>
          </a:p>
          <a:p>
            <a:pPr marL="282575" lvl="1" indent="0">
              <a:buNone/>
            </a:pPr>
            <a:r>
              <a:rPr lang="en-US" sz="1300" noProof="1" smtClean="0">
                <a:solidFill>
                  <a:srgbClr val="401E7A"/>
                </a:solidFill>
                <a:latin typeface="Consolas" pitchFamily="49" charset="0"/>
                <a:cs typeface="Consolas" pitchFamily="49" charset="0"/>
              </a:rPr>
              <a:t>navigator</a:t>
            </a:r>
            <a:r>
              <a:rPr lang="en-US" sz="1300" noProof="1" smtClean="0">
                <a:solidFill>
                  <a:srgbClr val="3030EE"/>
                </a:solidFill>
                <a:latin typeface="Consolas" pitchFamily="49" charset="0"/>
                <a:cs typeface="Consolas" pitchFamily="49" charset="0"/>
              </a:rPr>
              <a:t>.</a:t>
            </a:r>
            <a:r>
              <a:rPr lang="en-US" sz="1300" noProof="1" smtClean="0">
                <a:solidFill>
                  <a:srgbClr val="401E7A"/>
                </a:solidFill>
                <a:latin typeface="Consolas" pitchFamily="49" charset="0"/>
                <a:cs typeface="Consolas" pitchFamily="49" charset="0"/>
              </a:rPr>
              <a:t>compass</a:t>
            </a:r>
            <a:r>
              <a:rPr lang="en-US" sz="1300" noProof="1" smtClean="0">
                <a:solidFill>
                  <a:srgbClr val="3030EE"/>
                </a:solidFill>
                <a:latin typeface="Consolas" pitchFamily="49" charset="0"/>
                <a:cs typeface="Consolas" pitchFamily="49" charset="0"/>
              </a:rPr>
              <a:t>.</a:t>
            </a:r>
            <a:r>
              <a:rPr lang="en-US" sz="1300" noProof="1" smtClean="0">
                <a:solidFill>
                  <a:srgbClr val="D11CED"/>
                </a:solidFill>
                <a:latin typeface="Consolas" pitchFamily="49" charset="0"/>
                <a:cs typeface="Consolas" pitchFamily="49" charset="0"/>
              </a:rPr>
              <a:t>clearWatch</a:t>
            </a:r>
            <a:r>
              <a:rPr lang="en-US" sz="1300" noProof="1" smtClean="0">
                <a:solidFill>
                  <a:srgbClr val="3030EE"/>
                </a:solidFill>
                <a:latin typeface="Consolas" pitchFamily="49" charset="0"/>
                <a:cs typeface="Consolas" pitchFamily="49" charset="0"/>
              </a:rPr>
              <a:t>(</a:t>
            </a:r>
            <a:r>
              <a:rPr lang="en-US" sz="1300" noProof="1" smtClean="0">
                <a:solidFill>
                  <a:srgbClr val="401E7A"/>
                </a:solidFill>
                <a:latin typeface="Consolas" pitchFamily="49" charset="0"/>
                <a:cs typeface="Consolas" pitchFamily="49" charset="0"/>
              </a:rPr>
              <a:t>watchID</a:t>
            </a:r>
            <a:r>
              <a:rPr lang="en-US" sz="1300" noProof="1" smtClean="0">
                <a:solidFill>
                  <a:srgbClr val="3030EE"/>
                </a:solidFill>
                <a:latin typeface="Consolas" pitchFamily="49" charset="0"/>
                <a:cs typeface="Consolas" pitchFamily="49" charset="0"/>
              </a:rPr>
              <a:t>);</a:t>
            </a:r>
          </a:p>
          <a:p>
            <a:r>
              <a:rPr lang="en-US" noProof="1" smtClean="0"/>
              <a:t>Geolocation</a:t>
            </a:r>
          </a:p>
          <a:p>
            <a:pPr marL="282575" lvl="1" indent="0">
              <a:buNone/>
            </a:pPr>
            <a:r>
              <a:rPr lang="en-US" sz="1200" noProof="1" smtClean="0">
                <a:solidFill>
                  <a:srgbClr val="401E7A"/>
                </a:solidFill>
                <a:latin typeface="Consolas" pitchFamily="49" charset="0"/>
              </a:rPr>
              <a:t>navigator</a:t>
            </a:r>
            <a:r>
              <a:rPr lang="en-US" sz="1200" noProof="1" smtClean="0">
                <a:solidFill>
                  <a:srgbClr val="3030EE"/>
                </a:solidFill>
                <a:latin typeface="Consolas" pitchFamily="49" charset="0"/>
              </a:rPr>
              <a:t>.</a:t>
            </a:r>
            <a:r>
              <a:rPr lang="en-US" sz="1200" noProof="1" smtClean="0">
                <a:solidFill>
                  <a:srgbClr val="401E7A"/>
                </a:solidFill>
                <a:latin typeface="Consolas" pitchFamily="49" charset="0"/>
              </a:rPr>
              <a:t>geolocation</a:t>
            </a:r>
            <a:r>
              <a:rPr lang="en-US" sz="1200" noProof="1" smtClean="0">
                <a:solidFill>
                  <a:srgbClr val="3030EE"/>
                </a:solidFill>
                <a:latin typeface="Consolas" pitchFamily="49" charset="0"/>
              </a:rPr>
              <a:t>.</a:t>
            </a:r>
            <a:r>
              <a:rPr lang="en-US" sz="1200" noProof="1" smtClean="0">
                <a:solidFill>
                  <a:srgbClr val="D11CED"/>
                </a:solidFill>
                <a:latin typeface="Consolas" pitchFamily="49" charset="0"/>
              </a:rPr>
              <a:t>getCurrentPosition</a:t>
            </a:r>
            <a:r>
              <a:rPr lang="en-US" sz="1200" noProof="1" smtClean="0">
                <a:solidFill>
                  <a:srgbClr val="3030EE"/>
                </a:solidFill>
                <a:latin typeface="Consolas" pitchFamily="49" charset="0"/>
              </a:rPr>
              <a:t>(</a:t>
            </a:r>
            <a:r>
              <a:rPr lang="en-US" sz="1200" noProof="1" smtClean="0">
                <a:solidFill>
                  <a:srgbClr val="401E7A"/>
                </a:solidFill>
                <a:latin typeface="Consolas" pitchFamily="49" charset="0"/>
              </a:rPr>
              <a:t>geoSuccess</a:t>
            </a:r>
            <a:r>
              <a:rPr lang="en-US" sz="1200" noProof="1" smtClean="0">
                <a:solidFill>
                  <a:srgbClr val="3030EE"/>
                </a:solidFill>
                <a:latin typeface="Consolas" pitchFamily="49" charset="0"/>
              </a:rPr>
              <a:t>,[</a:t>
            </a:r>
            <a:r>
              <a:rPr lang="en-US" sz="1200" noProof="1" smtClean="0">
                <a:solidFill>
                  <a:srgbClr val="401E7A"/>
                </a:solidFill>
                <a:latin typeface="Consolas" pitchFamily="49" charset="0"/>
              </a:rPr>
              <a:t>geoError</a:t>
            </a:r>
            <a:r>
              <a:rPr lang="en-US" sz="1200" noProof="1" smtClean="0">
                <a:solidFill>
                  <a:srgbClr val="3030EE"/>
                </a:solidFill>
                <a:latin typeface="Consolas" pitchFamily="49" charset="0"/>
              </a:rPr>
              <a:t>],[</a:t>
            </a:r>
            <a:r>
              <a:rPr lang="en-US" sz="1200" noProof="1" smtClean="0">
                <a:solidFill>
                  <a:srgbClr val="401E7A"/>
                </a:solidFill>
                <a:latin typeface="Consolas" pitchFamily="49" charset="0"/>
              </a:rPr>
              <a:t>geoOptions</a:t>
            </a:r>
            <a:r>
              <a:rPr lang="en-US" sz="1200" noProof="1" smtClean="0">
                <a:solidFill>
                  <a:srgbClr val="3030EE"/>
                </a:solidFill>
                <a:latin typeface="Consolas" pitchFamily="49" charset="0"/>
              </a:rPr>
              <a:t>]);</a:t>
            </a:r>
            <a:endParaRPr lang="en-US" sz="1200" noProof="1" smtClean="0">
              <a:solidFill>
                <a:srgbClr val="401E7A"/>
              </a:solidFill>
              <a:latin typeface="Consolas" pitchFamily="49" charset="0"/>
            </a:endParaRPr>
          </a:p>
          <a:p>
            <a:pPr marL="282575" lvl="1" indent="0">
              <a:buNone/>
            </a:pPr>
            <a:r>
              <a:rPr lang="en-US" sz="1200" b="1" noProof="1" smtClean="0">
                <a:solidFill>
                  <a:srgbClr val="FF3030"/>
                </a:solidFill>
                <a:latin typeface="Consolas" pitchFamily="49" charset="0"/>
              </a:rPr>
              <a:t>var</a:t>
            </a:r>
            <a:r>
              <a:rPr lang="en-US" sz="1200" noProof="1" smtClean="0">
                <a:solidFill>
                  <a:srgbClr val="401E7A"/>
                </a:solidFill>
                <a:latin typeface="Consolas" pitchFamily="49" charset="0"/>
              </a:rPr>
              <a:t> watchId </a:t>
            </a:r>
            <a:r>
              <a:rPr lang="en-US" sz="1200" noProof="1" smtClean="0">
                <a:solidFill>
                  <a:srgbClr val="3030EE"/>
                </a:solidFill>
                <a:latin typeface="Consolas" pitchFamily="49" charset="0"/>
              </a:rPr>
              <a:t>=</a:t>
            </a:r>
            <a:r>
              <a:rPr lang="en-US" sz="1200" noProof="1" smtClean="0">
                <a:solidFill>
                  <a:srgbClr val="401E7A"/>
                </a:solidFill>
                <a:latin typeface="Consolas" pitchFamily="49" charset="0"/>
              </a:rPr>
              <a:t> navigator</a:t>
            </a:r>
            <a:r>
              <a:rPr lang="en-US" sz="1200" noProof="1" smtClean="0">
                <a:solidFill>
                  <a:srgbClr val="3030EE"/>
                </a:solidFill>
                <a:latin typeface="Consolas" pitchFamily="49" charset="0"/>
              </a:rPr>
              <a:t>.</a:t>
            </a:r>
            <a:r>
              <a:rPr lang="en-US" sz="1200" noProof="1" smtClean="0">
                <a:solidFill>
                  <a:srgbClr val="401E7A"/>
                </a:solidFill>
                <a:latin typeface="Consolas" pitchFamily="49" charset="0"/>
              </a:rPr>
              <a:t>geolocation</a:t>
            </a:r>
            <a:r>
              <a:rPr lang="en-US" sz="1200" noProof="1" smtClean="0">
                <a:solidFill>
                  <a:srgbClr val="3030EE"/>
                </a:solidFill>
                <a:latin typeface="Consolas" pitchFamily="49" charset="0"/>
              </a:rPr>
              <a:t>.</a:t>
            </a:r>
            <a:r>
              <a:rPr lang="en-US" sz="1200" noProof="1" smtClean="0">
                <a:solidFill>
                  <a:srgbClr val="D11CED"/>
                </a:solidFill>
                <a:latin typeface="Consolas" pitchFamily="49" charset="0"/>
              </a:rPr>
              <a:t>watchPosition</a:t>
            </a:r>
            <a:r>
              <a:rPr lang="en-US" sz="1200" noProof="1" smtClean="0">
                <a:solidFill>
                  <a:srgbClr val="3030EE"/>
                </a:solidFill>
                <a:latin typeface="Consolas" pitchFamily="49" charset="0"/>
              </a:rPr>
              <a:t>(</a:t>
            </a:r>
            <a:r>
              <a:rPr lang="en-US" sz="1200" noProof="1" smtClean="0">
                <a:solidFill>
                  <a:srgbClr val="401E7A"/>
                </a:solidFill>
                <a:latin typeface="Consolas" pitchFamily="49" charset="0"/>
              </a:rPr>
              <a:t>geoSuccess</a:t>
            </a:r>
            <a:r>
              <a:rPr lang="en-US" sz="1200" noProof="1" smtClean="0">
                <a:solidFill>
                  <a:srgbClr val="3030EE"/>
                </a:solidFill>
                <a:latin typeface="Consolas" pitchFamily="49" charset="0"/>
              </a:rPr>
              <a:t>,[</a:t>
            </a:r>
            <a:r>
              <a:rPr lang="en-US" sz="1200" noProof="1" smtClean="0">
                <a:solidFill>
                  <a:srgbClr val="401E7A"/>
                </a:solidFill>
                <a:latin typeface="Consolas" pitchFamily="49" charset="0"/>
              </a:rPr>
              <a:t>geoError</a:t>
            </a:r>
            <a:r>
              <a:rPr lang="en-US" sz="1200" noProof="1" smtClean="0">
                <a:solidFill>
                  <a:srgbClr val="3030EE"/>
                </a:solidFill>
                <a:latin typeface="Consolas" pitchFamily="49" charset="0"/>
              </a:rPr>
              <a:t>],[</a:t>
            </a:r>
            <a:r>
              <a:rPr lang="en-US" sz="1200" noProof="1" smtClean="0">
                <a:solidFill>
                  <a:srgbClr val="401E7A"/>
                </a:solidFill>
                <a:latin typeface="Consolas" pitchFamily="49" charset="0"/>
              </a:rPr>
              <a:t>geoOptions</a:t>
            </a:r>
            <a:r>
              <a:rPr lang="en-US" sz="1200" noProof="1" smtClean="0">
                <a:solidFill>
                  <a:srgbClr val="3030EE"/>
                </a:solidFill>
                <a:latin typeface="Consolas" pitchFamily="49" charset="0"/>
              </a:rPr>
              <a:t>]);</a:t>
            </a:r>
            <a:endParaRPr lang="en-US" sz="1200" noProof="1" smtClean="0">
              <a:solidFill>
                <a:srgbClr val="401E7A"/>
              </a:solidFill>
              <a:latin typeface="Consolas" pitchFamily="49" charset="0"/>
            </a:endParaRPr>
          </a:p>
          <a:p>
            <a:pPr marL="282575" lvl="1" indent="0">
              <a:buNone/>
            </a:pPr>
            <a:r>
              <a:rPr lang="en-US" sz="1200" noProof="1" smtClean="0">
                <a:solidFill>
                  <a:srgbClr val="401E7A"/>
                </a:solidFill>
                <a:latin typeface="Consolas" pitchFamily="49" charset="0"/>
              </a:rPr>
              <a:t>navigator</a:t>
            </a:r>
            <a:r>
              <a:rPr lang="en-US" sz="1200" noProof="1" smtClean="0">
                <a:solidFill>
                  <a:srgbClr val="3030EE"/>
                </a:solidFill>
                <a:latin typeface="Consolas" pitchFamily="49" charset="0"/>
              </a:rPr>
              <a:t>.</a:t>
            </a:r>
            <a:r>
              <a:rPr lang="en-US" sz="1200" noProof="1" smtClean="0">
                <a:solidFill>
                  <a:srgbClr val="401E7A"/>
                </a:solidFill>
                <a:latin typeface="Consolas" pitchFamily="49" charset="0"/>
              </a:rPr>
              <a:t>geolocation</a:t>
            </a:r>
            <a:r>
              <a:rPr lang="en-US" sz="1200" noProof="1" smtClean="0">
                <a:solidFill>
                  <a:srgbClr val="3030EE"/>
                </a:solidFill>
                <a:latin typeface="Consolas" pitchFamily="49" charset="0"/>
              </a:rPr>
              <a:t>.</a:t>
            </a:r>
            <a:r>
              <a:rPr lang="en-US" sz="1200" noProof="1" smtClean="0">
                <a:solidFill>
                  <a:srgbClr val="D11CED"/>
                </a:solidFill>
                <a:latin typeface="Consolas" pitchFamily="49" charset="0"/>
              </a:rPr>
              <a:t>clearWatch</a:t>
            </a:r>
            <a:r>
              <a:rPr lang="en-US" sz="1200" noProof="1" smtClean="0">
                <a:solidFill>
                  <a:srgbClr val="3030EE"/>
                </a:solidFill>
                <a:latin typeface="Consolas" pitchFamily="49" charset="0"/>
              </a:rPr>
              <a:t>(</a:t>
            </a:r>
            <a:r>
              <a:rPr lang="en-US" sz="1200" noProof="1" smtClean="0">
                <a:solidFill>
                  <a:srgbClr val="401E7A"/>
                </a:solidFill>
                <a:latin typeface="Consolas" pitchFamily="49" charset="0"/>
              </a:rPr>
              <a:t>watchID</a:t>
            </a:r>
            <a:r>
              <a:rPr lang="en-US" sz="1200" noProof="1" smtClean="0">
                <a:solidFill>
                  <a:srgbClr val="3030EE"/>
                </a:solidFill>
                <a:latin typeface="Consolas" pitchFamily="49" charset="0"/>
              </a:rPr>
              <a:t>);</a:t>
            </a:r>
          </a:p>
          <a:p>
            <a:endParaRPr lang="en-US" noProof="1" smtClean="0"/>
          </a:p>
          <a:p>
            <a:pPr marL="0" indent="0">
              <a:buNone/>
            </a:pPr>
            <a:r>
              <a:rPr lang="en-US" dirty="0"/>
              <a:t>ref: </a:t>
            </a:r>
            <a:r>
              <a:rPr lang="en-US" dirty="0" smtClean="0">
                <a:hlinkClick r:id="rId2"/>
              </a:rPr>
              <a:t>http</a:t>
            </a:r>
            <a:r>
              <a:rPr lang="en-US" dirty="0">
                <a:hlinkClick r:id="rId2"/>
              </a:rPr>
              <a:t>://</a:t>
            </a:r>
            <a:r>
              <a:rPr lang="en-US" dirty="0" smtClean="0">
                <a:hlinkClick r:id="rId2"/>
              </a:rPr>
              <a:t>docs.phonegap.com</a:t>
            </a:r>
            <a:endParaRPr lang="en-US" noProof="1"/>
          </a:p>
        </p:txBody>
      </p:sp>
      <p:sp>
        <p:nvSpPr>
          <p:cNvPr id="4" name="Footer Placeholder 3"/>
          <p:cNvSpPr>
            <a:spLocks noGrp="1"/>
          </p:cNvSpPr>
          <p:nvPr>
            <p:ph type="ftr" sz="quarter" idx="3"/>
          </p:nvPr>
        </p:nvSpPr>
        <p:spPr/>
        <p:txBody>
          <a:bodyPr/>
          <a:lstStyle/>
          <a:p>
            <a:r>
              <a:rPr lang="en-US" smtClean="0"/>
              <a:t>COLLABORATE. INNOVATE. ENRICH</a:t>
            </a:r>
            <a:endParaRPr lang="en-US" dirty="0"/>
          </a:p>
        </p:txBody>
      </p:sp>
      <p:sp>
        <p:nvSpPr>
          <p:cNvPr id="5" name="Slide Number Placeholder 4"/>
          <p:cNvSpPr>
            <a:spLocks noGrp="1"/>
          </p:cNvSpPr>
          <p:nvPr>
            <p:ph type="sldNum" sz="quarter" idx="4"/>
          </p:nvPr>
        </p:nvSpPr>
        <p:spPr>
          <a:xfrm>
            <a:off x="34645" y="6483748"/>
            <a:ext cx="422555" cy="219456"/>
          </a:xfrm>
        </p:spPr>
        <p:txBody>
          <a:bodyPr/>
          <a:lstStyle/>
          <a:p>
            <a:fld id="{9360121B-EB0E-403E-986A-EA8E36E39A60}" type="slidenum">
              <a:rPr lang="en-US" smtClean="0"/>
              <a:pPr/>
              <a:t>62</a:t>
            </a:fld>
            <a:endParaRPr lang="en-US" dirty="0"/>
          </a:p>
        </p:txBody>
      </p:sp>
      <p:sp>
        <p:nvSpPr>
          <p:cNvPr id="3" name="Date Placeholder 2"/>
          <p:cNvSpPr>
            <a:spLocks noGrp="1"/>
          </p:cNvSpPr>
          <p:nvPr>
            <p:ph type="dt" sz="half" idx="2"/>
          </p:nvPr>
        </p:nvSpPr>
        <p:spPr/>
        <p:txBody>
          <a:bodyPr/>
          <a:lstStyle/>
          <a:p>
            <a:r>
              <a:rPr lang="en-US" smtClean="0"/>
              <a:t>SWPC</a:t>
            </a:r>
            <a:endParaRPr lang="en-US" dirty="0"/>
          </a:p>
        </p:txBody>
      </p:sp>
    </p:spTree>
    <p:extLst>
      <p:ext uri="{BB962C8B-B14F-4D97-AF65-F5344CB8AC3E}">
        <p14:creationId xmlns:p14="http://schemas.microsoft.com/office/powerpoint/2010/main" val="2152220763"/>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Apache Cordova Platform Support Levels</a:t>
            </a:r>
            <a:endParaRPr lang="en-US" dirty="0"/>
          </a:p>
        </p:txBody>
      </p:sp>
      <p:sp>
        <p:nvSpPr>
          <p:cNvPr id="3" name="Content Placeholder 2"/>
          <p:cNvSpPr>
            <a:spLocks noGrp="1"/>
          </p:cNvSpPr>
          <p:nvPr>
            <p:ph idx="4294967295"/>
          </p:nvPr>
        </p:nvSpPr>
        <p:spPr>
          <a:xfrm>
            <a:off x="470030" y="1001486"/>
            <a:ext cx="8229600" cy="5177064"/>
          </a:xfrm>
          <a:prstGeom prst="rect">
            <a:avLst/>
          </a:prstGeom>
        </p:spPr>
        <p:txBody>
          <a:bodyPr>
            <a:normAutofit fontScale="92500" lnSpcReduction="20000"/>
          </a:bodyPr>
          <a:lstStyle/>
          <a:p>
            <a:r>
              <a:rPr lang="en-US" dirty="0" smtClean="0">
                <a:effectLst>
                  <a:glow rad="228600">
                    <a:schemeClr val="accent3">
                      <a:satMod val="175000"/>
                      <a:alpha val="40000"/>
                    </a:schemeClr>
                  </a:glow>
                </a:effectLst>
              </a:rPr>
              <a:t>Core</a:t>
            </a:r>
            <a:r>
              <a:rPr lang="en-US" dirty="0" smtClean="0"/>
              <a:t> – primary platforms supported by Apache Cordova</a:t>
            </a:r>
          </a:p>
          <a:p>
            <a:pPr lvl="1"/>
            <a:r>
              <a:rPr lang="en-US" dirty="0" err="1" smtClean="0"/>
              <a:t>iOS</a:t>
            </a:r>
            <a:endParaRPr lang="en-US" dirty="0" smtClean="0"/>
          </a:p>
          <a:p>
            <a:pPr lvl="1"/>
            <a:r>
              <a:rPr lang="en-US" dirty="0" smtClean="0"/>
              <a:t>Android</a:t>
            </a:r>
          </a:p>
          <a:p>
            <a:pPr lvl="1"/>
            <a:r>
              <a:rPr lang="en-US" dirty="0" smtClean="0"/>
              <a:t>BlackBerry</a:t>
            </a:r>
          </a:p>
          <a:p>
            <a:pPr lvl="1"/>
            <a:r>
              <a:rPr lang="en-US" dirty="0" smtClean="0"/>
              <a:t>Windows Phone 7 &amp; Windows Phone 8</a:t>
            </a:r>
          </a:p>
          <a:p>
            <a:r>
              <a:rPr lang="en-US" dirty="0" smtClean="0">
                <a:effectLst>
                  <a:glow rad="228600">
                    <a:schemeClr val="accent6">
                      <a:satMod val="175000"/>
                      <a:alpha val="40000"/>
                    </a:schemeClr>
                  </a:glow>
                </a:effectLst>
              </a:rPr>
              <a:t>Horizon </a:t>
            </a:r>
            <a:r>
              <a:rPr lang="en-US" dirty="0" smtClean="0"/>
              <a:t>–some level of support, future core support candidates</a:t>
            </a:r>
          </a:p>
          <a:p>
            <a:pPr lvl="1"/>
            <a:r>
              <a:rPr lang="en-US" dirty="0" err="1" smtClean="0"/>
              <a:t>Tizen</a:t>
            </a:r>
            <a:endParaRPr lang="en-US" dirty="0" smtClean="0"/>
          </a:p>
          <a:p>
            <a:pPr lvl="1"/>
            <a:r>
              <a:rPr lang="en-US" dirty="0" err="1" smtClean="0"/>
              <a:t>Qt</a:t>
            </a:r>
            <a:endParaRPr lang="en-US" dirty="0" smtClean="0"/>
          </a:p>
          <a:p>
            <a:pPr lvl="1"/>
            <a:r>
              <a:rPr lang="en-US" dirty="0" smtClean="0"/>
              <a:t>Firefox OS</a:t>
            </a:r>
          </a:p>
          <a:p>
            <a:pPr lvl="1"/>
            <a:r>
              <a:rPr lang="en-US" dirty="0" smtClean="0"/>
              <a:t>Ubuntu Mobile (</a:t>
            </a:r>
            <a:r>
              <a:rPr lang="en-US" dirty="0" err="1" smtClean="0"/>
              <a:t>Qt</a:t>
            </a:r>
            <a:r>
              <a:rPr lang="en-US" dirty="0" smtClean="0"/>
              <a:t>)</a:t>
            </a:r>
          </a:p>
          <a:p>
            <a:pPr lvl="1"/>
            <a:r>
              <a:rPr lang="en-US" dirty="0" smtClean="0"/>
              <a:t>Windows Desktop (Win32)</a:t>
            </a:r>
          </a:p>
          <a:p>
            <a:r>
              <a:rPr lang="en-US" dirty="0">
                <a:effectLst>
                  <a:glow rad="228600">
                    <a:schemeClr val="accent2">
                      <a:satMod val="175000"/>
                      <a:alpha val="40000"/>
                    </a:schemeClr>
                  </a:glow>
                </a:effectLst>
              </a:rPr>
              <a:t>Sunset</a:t>
            </a:r>
            <a:r>
              <a:rPr lang="en-US" dirty="0" smtClean="0">
                <a:effectLst>
                  <a:glow rad="228600">
                    <a:schemeClr val="accent2">
                      <a:satMod val="175000"/>
                      <a:alpha val="40000"/>
                    </a:schemeClr>
                  </a:glow>
                </a:effectLst>
              </a:rPr>
              <a:t> </a:t>
            </a:r>
            <a:r>
              <a:rPr lang="en-US" dirty="0" smtClean="0"/>
              <a:t>–code available, but no distribution of these platforms</a:t>
            </a:r>
          </a:p>
          <a:p>
            <a:pPr lvl="1"/>
            <a:r>
              <a:rPr lang="en-US" dirty="0" smtClean="0"/>
              <a:t>Symbian</a:t>
            </a:r>
          </a:p>
          <a:p>
            <a:pPr lvl="1"/>
            <a:r>
              <a:rPr lang="en-US" dirty="0" err="1" smtClean="0"/>
              <a:t>webOS</a:t>
            </a:r>
            <a:endParaRPr lang="en-US" dirty="0" smtClean="0"/>
          </a:p>
          <a:p>
            <a:pPr lvl="1"/>
            <a:r>
              <a:rPr lang="en-US" dirty="0" err="1" smtClean="0"/>
              <a:t>Bada</a:t>
            </a:r>
            <a:endParaRPr lang="en-US" dirty="0" smtClean="0"/>
          </a:p>
          <a:p>
            <a:pPr marL="0" indent="0">
              <a:buNone/>
            </a:pPr>
            <a:endParaRPr lang="en-US" dirty="0" smtClean="0"/>
          </a:p>
          <a:p>
            <a:pPr marL="0" indent="0">
              <a:buNone/>
            </a:pPr>
            <a:r>
              <a:rPr lang="en-US" dirty="0" smtClean="0"/>
              <a:t>ref</a:t>
            </a:r>
            <a:r>
              <a:rPr lang="en-US" dirty="0"/>
              <a:t>: </a:t>
            </a:r>
            <a:r>
              <a:rPr lang="en-US" dirty="0" smtClean="0">
                <a:hlinkClick r:id="rId3"/>
              </a:rPr>
              <a:t>http</a:t>
            </a:r>
            <a:r>
              <a:rPr lang="en-US" dirty="0">
                <a:hlinkClick r:id="rId3"/>
              </a:rPr>
              <a:t>://</a:t>
            </a:r>
            <a:r>
              <a:rPr lang="en-US" dirty="0" smtClean="0">
                <a:hlinkClick r:id="rId3"/>
              </a:rPr>
              <a:t>wiki.apache.org/cordova/PlatformSupport</a:t>
            </a:r>
            <a:endParaRPr lang="en-US" dirty="0"/>
          </a:p>
        </p:txBody>
      </p:sp>
      <p:sp>
        <p:nvSpPr>
          <p:cNvPr id="4" name="Footer Placeholder 3"/>
          <p:cNvSpPr>
            <a:spLocks noGrp="1"/>
          </p:cNvSpPr>
          <p:nvPr>
            <p:ph type="ftr" sz="quarter" idx="3"/>
          </p:nvPr>
        </p:nvSpPr>
        <p:spPr/>
        <p:txBody>
          <a:bodyPr/>
          <a:lstStyle/>
          <a:p>
            <a:r>
              <a:rPr lang="en-US" smtClean="0"/>
              <a:t>COLLABORATE. INNOVATE. ENRICH</a:t>
            </a:r>
            <a:endParaRPr lang="en-US" dirty="0"/>
          </a:p>
        </p:txBody>
      </p:sp>
      <p:sp>
        <p:nvSpPr>
          <p:cNvPr id="5" name="Slide Number Placeholder 4"/>
          <p:cNvSpPr>
            <a:spLocks noGrp="1"/>
          </p:cNvSpPr>
          <p:nvPr>
            <p:ph type="sldNum" sz="quarter" idx="4"/>
          </p:nvPr>
        </p:nvSpPr>
        <p:spPr>
          <a:xfrm>
            <a:off x="34645" y="6483748"/>
            <a:ext cx="422555" cy="219456"/>
          </a:xfrm>
        </p:spPr>
        <p:txBody>
          <a:bodyPr/>
          <a:lstStyle/>
          <a:p>
            <a:fld id="{9360121B-EB0E-403E-986A-EA8E36E39A60}" type="slidenum">
              <a:rPr lang="en-US" smtClean="0"/>
              <a:pPr/>
              <a:t>63</a:t>
            </a:fld>
            <a:endParaRPr lang="en-US" dirty="0"/>
          </a:p>
        </p:txBody>
      </p:sp>
      <p:sp>
        <p:nvSpPr>
          <p:cNvPr id="6" name="Date Placeholder 5"/>
          <p:cNvSpPr>
            <a:spLocks noGrp="1"/>
          </p:cNvSpPr>
          <p:nvPr>
            <p:ph type="dt" sz="half" idx="2"/>
          </p:nvPr>
        </p:nvSpPr>
        <p:spPr/>
        <p:txBody>
          <a:bodyPr/>
          <a:lstStyle/>
          <a:p>
            <a:r>
              <a:rPr lang="en-US" smtClean="0"/>
              <a:t>SWPC</a:t>
            </a:r>
            <a:endParaRPr lang="en-US" dirty="0"/>
          </a:p>
        </p:txBody>
      </p:sp>
    </p:spTree>
    <p:extLst>
      <p:ext uri="{BB962C8B-B14F-4D97-AF65-F5344CB8AC3E}">
        <p14:creationId xmlns:p14="http://schemas.microsoft.com/office/powerpoint/2010/main" val="4188616267"/>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Apache Cordova </a:t>
            </a:r>
            <a:r>
              <a:rPr lang="en-US" dirty="0" smtClean="0"/>
              <a:t>Method of Operation</a:t>
            </a:r>
            <a:endParaRPr lang="en-US" dirty="0"/>
          </a:p>
        </p:txBody>
      </p:sp>
      <p:sp>
        <p:nvSpPr>
          <p:cNvPr id="6" name="Content Placeholder 5"/>
          <p:cNvSpPr>
            <a:spLocks noGrp="1"/>
          </p:cNvSpPr>
          <p:nvPr>
            <p:ph idx="4294967295"/>
          </p:nvPr>
        </p:nvSpPr>
        <p:spPr>
          <a:xfrm>
            <a:off x="470030" y="1001486"/>
            <a:ext cx="8229600" cy="5177064"/>
          </a:xfrm>
          <a:prstGeom prst="rect">
            <a:avLst/>
          </a:prstGeom>
        </p:spPr>
        <p:txBody>
          <a:bodyPr/>
          <a:lstStyle/>
          <a:p>
            <a:r>
              <a:rPr lang="en-US" dirty="0" smtClean="0"/>
              <a:t>Write your HTML5 “web app” using HTML/CSS/JavaScript</a:t>
            </a:r>
          </a:p>
          <a:p>
            <a:r>
              <a:rPr lang="en-US" dirty="0" smtClean="0"/>
              <a:t>Open a “native web-view” inside a “native app”</a:t>
            </a:r>
          </a:p>
          <a:p>
            <a:r>
              <a:rPr lang="en-US" dirty="0" smtClean="0"/>
              <a:t>Package your “web app” inside that “native web-view”</a:t>
            </a:r>
          </a:p>
          <a:p>
            <a:r>
              <a:rPr lang="en-US" dirty="0" smtClean="0"/>
              <a:t>Deploy your “web app” as a “hybrid native app”</a:t>
            </a:r>
          </a:p>
          <a:p>
            <a:endParaRPr lang="en-US" dirty="0"/>
          </a:p>
          <a:p>
            <a:endParaRPr lang="en-US" dirty="0" smtClean="0"/>
          </a:p>
          <a:p>
            <a:endParaRPr lang="en-US" dirty="0"/>
          </a:p>
          <a:p>
            <a:endParaRPr lang="en-US" dirty="0" smtClean="0"/>
          </a:p>
          <a:p>
            <a:endParaRPr lang="en-US" dirty="0"/>
          </a:p>
          <a:p>
            <a:endParaRPr lang="en-US" dirty="0" smtClean="0"/>
          </a:p>
          <a:p>
            <a:pPr marL="284162" lvl="1" indent="0">
              <a:buNone/>
            </a:pPr>
            <a:endParaRPr lang="en-US" dirty="0" smtClean="0"/>
          </a:p>
          <a:p>
            <a:pPr marL="284162" lvl="1" indent="0">
              <a:buNone/>
            </a:pPr>
            <a:r>
              <a:rPr lang="en-US" dirty="0" smtClean="0"/>
              <a:t>ref: </a:t>
            </a:r>
            <a:r>
              <a:rPr lang="en-US" dirty="0">
                <a:hlinkClick r:id="rId3"/>
              </a:rPr>
              <a:t>http://wiki.apache.org/cordova/AddingNewPlatforms</a:t>
            </a:r>
            <a:endParaRPr lang="en-US" dirty="0" smtClean="0"/>
          </a:p>
        </p:txBody>
      </p:sp>
      <p:sp>
        <p:nvSpPr>
          <p:cNvPr id="4" name="Footer Placeholder 3"/>
          <p:cNvSpPr>
            <a:spLocks noGrp="1"/>
          </p:cNvSpPr>
          <p:nvPr>
            <p:ph type="ftr" sz="quarter" idx="3"/>
          </p:nvPr>
        </p:nvSpPr>
        <p:spPr/>
        <p:txBody>
          <a:bodyPr/>
          <a:lstStyle/>
          <a:p>
            <a:r>
              <a:rPr lang="en-US" smtClean="0"/>
              <a:t>COLLABORATE. INNOVATE. ENRICH</a:t>
            </a:r>
            <a:endParaRPr lang="en-US" dirty="0"/>
          </a:p>
        </p:txBody>
      </p:sp>
      <p:sp>
        <p:nvSpPr>
          <p:cNvPr id="5" name="Slide Number Placeholder 4"/>
          <p:cNvSpPr>
            <a:spLocks noGrp="1"/>
          </p:cNvSpPr>
          <p:nvPr>
            <p:ph type="sldNum" sz="quarter" idx="4"/>
          </p:nvPr>
        </p:nvSpPr>
        <p:spPr>
          <a:xfrm>
            <a:off x="34645" y="6483748"/>
            <a:ext cx="422555" cy="219456"/>
          </a:xfrm>
        </p:spPr>
        <p:txBody>
          <a:bodyPr/>
          <a:lstStyle/>
          <a:p>
            <a:fld id="{9360121B-EB0E-403E-986A-EA8E36E39A60}" type="slidenum">
              <a:rPr lang="en-US" smtClean="0"/>
              <a:pPr/>
              <a:t>64</a:t>
            </a:fld>
            <a:endParaRPr lang="en-US" dirty="0"/>
          </a:p>
        </p:txBody>
      </p:sp>
      <p:pic>
        <p:nvPicPr>
          <p:cNvPr id="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8695" t="16866" r="7371" b="43308"/>
          <a:stretch/>
        </p:blipFill>
        <p:spPr bwMode="auto">
          <a:xfrm>
            <a:off x="609600" y="2970859"/>
            <a:ext cx="7241167" cy="2744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2"/>
          </p:nvPr>
        </p:nvSpPr>
        <p:spPr/>
        <p:txBody>
          <a:bodyPr/>
          <a:lstStyle/>
          <a:p>
            <a:r>
              <a:rPr lang="en-US" smtClean="0"/>
              <a:t>SWPC</a:t>
            </a:r>
            <a:endParaRPr lang="en-US" dirty="0"/>
          </a:p>
        </p:txBody>
      </p:sp>
    </p:spTree>
    <p:extLst>
      <p:ext uri="{BB962C8B-B14F-4D97-AF65-F5344CB8AC3E}">
        <p14:creationId xmlns:p14="http://schemas.microsoft.com/office/powerpoint/2010/main" val="65113941"/>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a:xfrm>
            <a:off x="34925" y="6483350"/>
            <a:ext cx="422275" cy="219075"/>
          </a:xfrm>
        </p:spPr>
        <p:txBody>
          <a:bodyPr/>
          <a:lstStyle/>
          <a:p>
            <a:fld id="{9360121B-EB0E-403E-986A-EA8E36E39A60}" type="slidenum">
              <a:rPr lang="en-US" smtClean="0"/>
              <a:pPr/>
              <a:t>65</a:t>
            </a:fld>
            <a:endParaRPr lang="en-US" dirty="0"/>
          </a:p>
        </p:txBody>
      </p:sp>
      <p:sp>
        <p:nvSpPr>
          <p:cNvPr id="6" name="Title 5"/>
          <p:cNvSpPr>
            <a:spLocks noGrp="1"/>
          </p:cNvSpPr>
          <p:nvPr>
            <p:ph type="title"/>
          </p:nvPr>
        </p:nvSpPr>
        <p:spPr/>
        <p:txBody>
          <a:bodyPr/>
          <a:lstStyle/>
          <a:p>
            <a:pPr algn="ctr"/>
            <a:r>
              <a:rPr lang="en-US" sz="2400" dirty="0" smtClean="0"/>
              <a:t>Apache Cordova Application Block Diagram</a:t>
            </a:r>
            <a:endParaRPr lang="en-US" sz="2400" dirty="0"/>
          </a:p>
        </p:txBody>
      </p:sp>
      <p:sp>
        <p:nvSpPr>
          <p:cNvPr id="2" name="Date Placeholder 1"/>
          <p:cNvSpPr>
            <a:spLocks noGrp="1"/>
          </p:cNvSpPr>
          <p:nvPr>
            <p:ph type="dt" sz="half" idx="2"/>
          </p:nvPr>
        </p:nvSpPr>
        <p:spPr/>
        <p:txBody>
          <a:bodyPr/>
          <a:lstStyle/>
          <a:p>
            <a:r>
              <a:rPr lang="en-US" smtClean="0"/>
              <a:t>SWPC</a:t>
            </a:r>
            <a:endParaRPr lang="en-US" dirty="0"/>
          </a:p>
        </p:txBody>
      </p:sp>
      <p:sp>
        <p:nvSpPr>
          <p:cNvPr id="4" name="Footer Placeholder 3"/>
          <p:cNvSpPr>
            <a:spLocks noGrp="1"/>
          </p:cNvSpPr>
          <p:nvPr>
            <p:ph type="ftr" sz="quarter" idx="3"/>
          </p:nvPr>
        </p:nvSpPr>
        <p:spPr/>
        <p:txBody>
          <a:bodyPr/>
          <a:lstStyle/>
          <a:p>
            <a:r>
              <a:rPr lang="en-US" smtClean="0"/>
              <a:t>COLLABORATE. INNOVATE. ENRICH</a:t>
            </a:r>
            <a:endParaRPr lang="en-US" dirty="0"/>
          </a:p>
        </p:txBody>
      </p:sp>
      <p:sp>
        <p:nvSpPr>
          <p:cNvPr id="11539" name="Rectangle 11538"/>
          <p:cNvSpPr/>
          <p:nvPr/>
        </p:nvSpPr>
        <p:spPr>
          <a:xfrm>
            <a:off x="648535" y="3124200"/>
            <a:ext cx="7738309" cy="9144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3200" dirty="0">
                <a:solidFill>
                  <a:schemeClr val="lt1"/>
                </a:solidFill>
                <a:latin typeface="+mj-lt"/>
              </a:rPr>
              <a:t>System Services</a:t>
            </a:r>
          </a:p>
        </p:txBody>
      </p:sp>
      <p:sp>
        <p:nvSpPr>
          <p:cNvPr id="308" name="Rectangle 307"/>
          <p:cNvSpPr/>
          <p:nvPr/>
        </p:nvSpPr>
        <p:spPr>
          <a:xfrm>
            <a:off x="635670" y="4191000"/>
            <a:ext cx="7751174" cy="91440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3200" dirty="0">
                <a:solidFill>
                  <a:schemeClr val="lt1"/>
                </a:solidFill>
                <a:latin typeface="+mj-lt"/>
              </a:rPr>
              <a:t>Operating System</a:t>
            </a:r>
          </a:p>
        </p:txBody>
      </p:sp>
      <p:sp>
        <p:nvSpPr>
          <p:cNvPr id="310" name="Rectangle 309"/>
          <p:cNvSpPr/>
          <p:nvPr/>
        </p:nvSpPr>
        <p:spPr>
          <a:xfrm>
            <a:off x="4572000" y="2057400"/>
            <a:ext cx="3814844"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mj-lt"/>
              </a:rPr>
              <a:t>Native Web Runtime</a:t>
            </a:r>
            <a:endParaRPr lang="en-US" sz="2400" dirty="0">
              <a:latin typeface="+mj-lt"/>
            </a:endParaRPr>
          </a:p>
        </p:txBody>
      </p:sp>
      <p:sp>
        <p:nvSpPr>
          <p:cNvPr id="309" name="Rectangle 308"/>
          <p:cNvSpPr/>
          <p:nvPr/>
        </p:nvSpPr>
        <p:spPr>
          <a:xfrm>
            <a:off x="4572000" y="990600"/>
            <a:ext cx="3822761" cy="9144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3200" dirty="0" smtClean="0">
                <a:latin typeface="+mj-lt"/>
              </a:rPr>
              <a:t>Your Web App</a:t>
            </a:r>
            <a:endParaRPr lang="en-US" sz="3200" dirty="0">
              <a:latin typeface="+mj-lt"/>
            </a:endParaRPr>
          </a:p>
        </p:txBody>
      </p:sp>
      <p:sp>
        <p:nvSpPr>
          <p:cNvPr id="312" name="Rectangle 311"/>
          <p:cNvSpPr/>
          <p:nvPr/>
        </p:nvSpPr>
        <p:spPr>
          <a:xfrm>
            <a:off x="627753" y="990600"/>
            <a:ext cx="3791847" cy="914400"/>
          </a:xfrm>
          <a:prstGeom prst="rect">
            <a:avLst/>
          </a:prstGeom>
          <a:gradFill>
            <a:gsLst>
              <a:gs pos="0">
                <a:schemeClr val="accent4"/>
              </a:gs>
              <a:gs pos="80000">
                <a:schemeClr val="accent3">
                  <a:shade val="93000"/>
                  <a:satMod val="130000"/>
                </a:schemeClr>
              </a:gs>
              <a:gs pos="100000">
                <a:schemeClr val="accent3">
                  <a:shade val="94000"/>
                  <a:satMod val="135000"/>
                </a:schemeClr>
              </a:gs>
            </a:gsLst>
            <a:lin ang="10800000" scaled="0"/>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200" dirty="0" smtClean="0">
                <a:latin typeface="+mj-lt"/>
              </a:rPr>
              <a:t>cordova.js</a:t>
            </a:r>
            <a:endParaRPr lang="en-US" sz="3200" dirty="0">
              <a:latin typeface="+mj-lt"/>
            </a:endParaRPr>
          </a:p>
        </p:txBody>
      </p:sp>
      <p:sp>
        <p:nvSpPr>
          <p:cNvPr id="313" name="Rectangle 312"/>
          <p:cNvSpPr/>
          <p:nvPr/>
        </p:nvSpPr>
        <p:spPr>
          <a:xfrm>
            <a:off x="648535" y="2057400"/>
            <a:ext cx="3771065" cy="914400"/>
          </a:xfrm>
          <a:prstGeom prst="rect">
            <a:avLst/>
          </a:prstGeom>
          <a:gradFill>
            <a:gsLst>
              <a:gs pos="0">
                <a:schemeClr val="accent2"/>
              </a:gs>
              <a:gs pos="80000">
                <a:schemeClr val="accent3">
                  <a:shade val="93000"/>
                  <a:satMod val="130000"/>
                </a:schemeClr>
              </a:gs>
              <a:gs pos="100000">
                <a:schemeClr val="accent3">
                  <a:shade val="94000"/>
                  <a:satMod val="135000"/>
                </a:schemeClr>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200" dirty="0" err="1" smtClean="0">
                <a:latin typeface="+mj-lt"/>
              </a:rPr>
              <a:t>cordova</a:t>
            </a:r>
            <a:r>
              <a:rPr lang="en-US" sz="3200" dirty="0" smtClean="0">
                <a:latin typeface="+mj-lt"/>
              </a:rPr>
              <a:t> plugins</a:t>
            </a:r>
            <a:endParaRPr lang="en-US" sz="3200" dirty="0">
              <a:latin typeface="+mj-lt"/>
            </a:endParaRPr>
          </a:p>
        </p:txBody>
      </p:sp>
      <p:sp>
        <p:nvSpPr>
          <p:cNvPr id="11542" name="Up-Down Arrow 11541"/>
          <p:cNvSpPr/>
          <p:nvPr/>
        </p:nvSpPr>
        <p:spPr>
          <a:xfrm>
            <a:off x="6400800" y="2763590"/>
            <a:ext cx="228600" cy="602181"/>
          </a:xfrm>
          <a:prstGeom prst="up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3200">
              <a:solidFill>
                <a:schemeClr val="dk1"/>
              </a:solidFill>
              <a:latin typeface="+mj-lt"/>
            </a:endParaRPr>
          </a:p>
        </p:txBody>
      </p:sp>
      <p:sp>
        <p:nvSpPr>
          <p:cNvPr id="316" name="Up-Down Arrow 315"/>
          <p:cNvSpPr/>
          <p:nvPr/>
        </p:nvSpPr>
        <p:spPr>
          <a:xfrm>
            <a:off x="6400800" y="1712025"/>
            <a:ext cx="228600" cy="547437"/>
          </a:xfrm>
          <a:prstGeom prst="up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3200">
              <a:solidFill>
                <a:schemeClr val="dk1"/>
              </a:solidFill>
              <a:latin typeface="+mj-lt"/>
            </a:endParaRPr>
          </a:p>
        </p:txBody>
      </p:sp>
      <p:sp>
        <p:nvSpPr>
          <p:cNvPr id="317" name="Up-Down Arrow 316"/>
          <p:cNvSpPr/>
          <p:nvPr/>
        </p:nvSpPr>
        <p:spPr>
          <a:xfrm>
            <a:off x="2438400" y="2750619"/>
            <a:ext cx="228600" cy="602181"/>
          </a:xfrm>
          <a:prstGeom prst="up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3200">
              <a:solidFill>
                <a:schemeClr val="dk1"/>
              </a:solidFill>
              <a:latin typeface="+mj-lt"/>
            </a:endParaRPr>
          </a:p>
        </p:txBody>
      </p:sp>
      <p:sp>
        <p:nvSpPr>
          <p:cNvPr id="318" name="Up-Down Arrow 317"/>
          <p:cNvSpPr/>
          <p:nvPr/>
        </p:nvSpPr>
        <p:spPr>
          <a:xfrm>
            <a:off x="2438400" y="1699054"/>
            <a:ext cx="228600" cy="547437"/>
          </a:xfrm>
          <a:prstGeom prst="up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3200">
              <a:solidFill>
                <a:schemeClr val="dk1"/>
              </a:solidFill>
              <a:latin typeface="+mj-lt"/>
            </a:endParaRPr>
          </a:p>
        </p:txBody>
      </p:sp>
      <p:sp>
        <p:nvSpPr>
          <p:cNvPr id="319" name="Up-Down Arrow 318"/>
          <p:cNvSpPr/>
          <p:nvPr/>
        </p:nvSpPr>
        <p:spPr>
          <a:xfrm rot="16200000">
            <a:off x="4395850" y="1219200"/>
            <a:ext cx="228600" cy="547437"/>
          </a:xfrm>
          <a:prstGeom prst="up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3200">
              <a:solidFill>
                <a:schemeClr val="dk1"/>
              </a:solidFill>
              <a:latin typeface="+mj-lt"/>
            </a:endParaRPr>
          </a:p>
        </p:txBody>
      </p:sp>
      <p:sp>
        <p:nvSpPr>
          <p:cNvPr id="320" name="Rectangle 319"/>
          <p:cNvSpPr/>
          <p:nvPr/>
        </p:nvSpPr>
        <p:spPr>
          <a:xfrm>
            <a:off x="627753" y="5257800"/>
            <a:ext cx="7751174" cy="9144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3200" dirty="0" smtClean="0">
                <a:solidFill>
                  <a:schemeClr val="lt1"/>
                </a:solidFill>
                <a:latin typeface="+mj-lt"/>
              </a:rPr>
              <a:t>Mobile Device Hardware</a:t>
            </a:r>
            <a:endParaRPr lang="en-US" sz="3200" dirty="0">
              <a:solidFill>
                <a:schemeClr val="lt1"/>
              </a:solidFill>
              <a:latin typeface="+mj-lt"/>
            </a:endParaRPr>
          </a:p>
        </p:txBody>
      </p:sp>
    </p:spTree>
    <p:extLst>
      <p:ext uri="{BB962C8B-B14F-4D97-AF65-F5344CB8AC3E}">
        <p14:creationId xmlns:p14="http://schemas.microsoft.com/office/powerpoint/2010/main" val="624258002"/>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Just Think of it as a Tasty “Black and Tan”</a:t>
            </a:r>
            <a:endParaRPr lang="en-US" sz="2400" dirty="0"/>
          </a:p>
        </p:txBody>
      </p:sp>
      <p:sp>
        <p:nvSpPr>
          <p:cNvPr id="3" name="Date Placeholder 2"/>
          <p:cNvSpPr>
            <a:spLocks noGrp="1"/>
          </p:cNvSpPr>
          <p:nvPr>
            <p:ph type="dt" sz="half" idx="2"/>
          </p:nvPr>
        </p:nvSpPr>
        <p:spPr/>
        <p:txBody>
          <a:bodyPr/>
          <a:lstStyle/>
          <a:p>
            <a:r>
              <a:rPr lang="en-US" smtClean="0"/>
              <a:t>SWPC</a:t>
            </a:r>
            <a:endParaRPr lang="en-US" dirty="0"/>
          </a:p>
        </p:txBody>
      </p:sp>
      <p:sp>
        <p:nvSpPr>
          <p:cNvPr id="4" name="Footer Placeholder 3"/>
          <p:cNvSpPr>
            <a:spLocks noGrp="1"/>
          </p:cNvSpPr>
          <p:nvPr>
            <p:ph type="ftr" sz="quarter" idx="3"/>
          </p:nvPr>
        </p:nvSpPr>
        <p:spPr/>
        <p:txBody>
          <a:bodyPr/>
          <a:lstStyle/>
          <a:p>
            <a:r>
              <a:rPr lang="en-US" smtClean="0"/>
              <a:t>COLLABORATE. INNOVATE. ENRICH</a:t>
            </a:r>
            <a:endParaRPr lang="en-US" dirty="0"/>
          </a:p>
        </p:txBody>
      </p:sp>
      <p:sp>
        <p:nvSpPr>
          <p:cNvPr id="5" name="Slide Number Placeholder 4"/>
          <p:cNvSpPr>
            <a:spLocks noGrp="1"/>
          </p:cNvSpPr>
          <p:nvPr>
            <p:ph type="sldNum" sz="quarter" idx="4"/>
          </p:nvPr>
        </p:nvSpPr>
        <p:spPr>
          <a:xfrm>
            <a:off x="34645" y="6483748"/>
            <a:ext cx="422555" cy="219456"/>
          </a:xfrm>
        </p:spPr>
        <p:txBody>
          <a:bodyPr/>
          <a:lstStyle/>
          <a:p>
            <a:fld id="{9360121B-EB0E-403E-986A-EA8E36E39A60}" type="slidenum">
              <a:rPr lang="en-US" smtClean="0"/>
              <a:pPr/>
              <a:t>66</a:t>
            </a:fld>
            <a:endParaRPr lang="en-US" dirty="0"/>
          </a:p>
        </p:txBody>
      </p:sp>
      <p:sp>
        <p:nvSpPr>
          <p:cNvPr id="9" name="Content Placeholder 8"/>
          <p:cNvSpPr>
            <a:spLocks noGrp="1"/>
          </p:cNvSpPr>
          <p:nvPr>
            <p:ph idx="10"/>
          </p:nvPr>
        </p:nvSpPr>
        <p:spPr>
          <a:xfrm>
            <a:off x="457200" y="1341438"/>
            <a:ext cx="8229600" cy="4781550"/>
          </a:xfrm>
        </p:spPr>
        <p:txBody>
          <a:bodyPr anchor="b"/>
          <a:lstStyle/>
          <a:p>
            <a:pPr algn="ctr"/>
            <a:r>
              <a:rPr lang="en-US" dirty="0" smtClean="0">
                <a:solidFill>
                  <a:schemeClr val="accent1"/>
                </a:solidFill>
              </a:rPr>
              <a:t>(if you don’t like beer, think of Cordova as an “Arnold Palmer”)</a:t>
            </a:r>
            <a:endParaRPr lang="en-US" dirty="0">
              <a:solidFill>
                <a:schemeClr val="accent1"/>
              </a:solidFill>
            </a:endParaRPr>
          </a:p>
        </p:txBody>
      </p:sp>
      <p:pic>
        <p:nvPicPr>
          <p:cNvPr id="7170" name="Picture 2" descr="C:\Users\pfische1\Documents\HTML5\HTML5 Dev Con-2013-04\black-and-tan.jpg"/>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31087" t="4950" r="32488"/>
          <a:stretch/>
        </p:blipFill>
        <p:spPr bwMode="auto">
          <a:xfrm>
            <a:off x="3110205" y="1447800"/>
            <a:ext cx="2141003" cy="3724601"/>
          </a:xfrm>
          <a:prstGeom prst="rect">
            <a:avLst/>
          </a:prstGeom>
          <a:noFill/>
          <a:extLst>
            <a:ext uri="{909E8E84-426E-40DD-AFC4-6F175D3DCCD1}">
              <a14:hiddenFill xmlns:a14="http://schemas.microsoft.com/office/drawing/2010/main">
                <a:solidFill>
                  <a:srgbClr val="FFFFFF"/>
                </a:solidFill>
              </a14:hiddenFill>
            </a:ext>
          </a:extLst>
        </p:spPr>
      </p:pic>
      <p:pic>
        <p:nvPicPr>
          <p:cNvPr id="7173" name="Picture 5" descr="http://1.bp.blogspot.com/_v7StbZvChME/TUCGCCbu2SI/AAAAAAAAAyg/Kmj4zzLo1-c/s1600/740px-Curly_Brackets_svg.png"/>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r="79551"/>
          <a:stretch/>
        </p:blipFill>
        <p:spPr bwMode="auto">
          <a:xfrm>
            <a:off x="2875400" y="1953592"/>
            <a:ext cx="345054" cy="127691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http://1.bp.blogspot.com/_v7StbZvChME/TUCGCCbu2SI/AAAAAAAAAyg/Kmj4zzLo1-c/s1600/740px-Curly_Brackets_svg.png"/>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r="79551"/>
          <a:stretch/>
        </p:blipFill>
        <p:spPr bwMode="auto">
          <a:xfrm>
            <a:off x="2875400" y="3215329"/>
            <a:ext cx="345054" cy="127691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11361" y="2200601"/>
            <a:ext cx="2252614" cy="738664"/>
          </a:xfrm>
          <a:prstGeom prst="rect">
            <a:avLst/>
          </a:prstGeom>
          <a:noFill/>
        </p:spPr>
        <p:txBody>
          <a:bodyPr wrap="square" rtlCol="0">
            <a:spAutoFit/>
          </a:bodyPr>
          <a:lstStyle/>
          <a:p>
            <a:pPr algn="r"/>
            <a:r>
              <a:rPr lang="en-US" sz="2400" dirty="0" smtClean="0"/>
              <a:t>Web App Stuff</a:t>
            </a:r>
            <a:br>
              <a:rPr lang="en-US" sz="2400" dirty="0" smtClean="0"/>
            </a:br>
            <a:r>
              <a:rPr lang="en-US" dirty="0" smtClean="0"/>
              <a:t>(stout)</a:t>
            </a:r>
            <a:endParaRPr lang="en-US" dirty="0"/>
          </a:p>
        </p:txBody>
      </p:sp>
      <p:sp>
        <p:nvSpPr>
          <p:cNvPr id="13" name="TextBox 12"/>
          <p:cNvSpPr txBox="1"/>
          <p:nvPr/>
        </p:nvSpPr>
        <p:spPr>
          <a:xfrm>
            <a:off x="358961" y="3443137"/>
            <a:ext cx="2405014" cy="738664"/>
          </a:xfrm>
          <a:prstGeom prst="rect">
            <a:avLst/>
          </a:prstGeom>
          <a:noFill/>
        </p:spPr>
        <p:txBody>
          <a:bodyPr wrap="square" rtlCol="0">
            <a:spAutoFit/>
          </a:bodyPr>
          <a:lstStyle/>
          <a:p>
            <a:pPr algn="r"/>
            <a:r>
              <a:rPr lang="en-US" sz="2400" dirty="0" smtClean="0"/>
              <a:t>Native App Stuff</a:t>
            </a:r>
            <a:br>
              <a:rPr lang="en-US" sz="2400" dirty="0" smtClean="0"/>
            </a:br>
            <a:r>
              <a:rPr lang="en-US" dirty="0" smtClean="0"/>
              <a:t>(pale ale)</a:t>
            </a:r>
            <a:endParaRPr lang="en-US" sz="2400" dirty="0"/>
          </a:p>
        </p:txBody>
      </p:sp>
      <p:pic>
        <p:nvPicPr>
          <p:cNvPr id="7174" name="Picture 6" descr="C:\Users\pfische1\Documents\HTML5\HTML5 Dev Con-2013-04\mind-the-gap.jpg"/>
          <p:cNvPicPr>
            <a:picLocks noChangeAspect="1" noChangeArrowheads="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rcRect l="9071" t="8960" r="8270" b="10797"/>
          <a:stretch/>
        </p:blipFill>
        <p:spPr bwMode="auto">
          <a:xfrm>
            <a:off x="5252330" y="2453329"/>
            <a:ext cx="1834270" cy="1423094"/>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p:cNvSpPr/>
          <p:nvPr/>
        </p:nvSpPr>
        <p:spPr>
          <a:xfrm>
            <a:off x="3266436" y="3042510"/>
            <a:ext cx="1852290" cy="255389"/>
          </a:xfrm>
          <a:prstGeom prst="roundRect">
            <a:avLst>
              <a:gd name="adj" fmla="val 4295"/>
            </a:avLst>
          </a:prstGeom>
          <a:solidFill>
            <a:srgbClr val="FFFF00">
              <a:alpha val="25000"/>
            </a:srgbClr>
          </a:solidFill>
          <a:ln w="0" cap="flat" cmpd="sng" algn="ctr">
            <a:noFill/>
            <a:prstDash val="solid"/>
            <a:round/>
            <a:headEnd type="none" w="sm" len="sm"/>
            <a:tailEnd type="none" w="sm" len="sm"/>
          </a:ln>
          <a:effectLst>
            <a:outerShdw blurRad="50800" dist="38100" dir="2700000" algn="tl" rotWithShape="0">
              <a:prstClr val="black">
                <a:alpha val="40000"/>
              </a:prstClr>
            </a:outerShdw>
          </a:effectLst>
          <a:scene3d>
            <a:camera prst="orthographicFront"/>
            <a:lightRig rig="threePt" dir="t"/>
          </a:scene3d>
          <a:sp3d prstMaterial="matte">
            <a:bevelT w="101600" h="101600"/>
          </a:sp3d>
        </p:spPr>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en-US" b="1" dirty="0" smtClean="0">
              <a:solidFill>
                <a:schemeClr val="accent1"/>
              </a:solidFill>
              <a:latin typeface="Neo Sans Intel" pitchFamily="34" charset="0"/>
              <a:cs typeface="Arial" pitchFamily="34" charset="0"/>
            </a:endParaRPr>
          </a:p>
        </p:txBody>
      </p:sp>
      <p:sp>
        <p:nvSpPr>
          <p:cNvPr id="19" name="TextBox 18"/>
          <p:cNvSpPr txBox="1"/>
          <p:nvPr/>
        </p:nvSpPr>
        <p:spPr>
          <a:xfrm>
            <a:off x="7004219" y="2781779"/>
            <a:ext cx="1682581" cy="830997"/>
          </a:xfrm>
          <a:prstGeom prst="rect">
            <a:avLst/>
          </a:prstGeom>
          <a:noFill/>
        </p:spPr>
        <p:txBody>
          <a:bodyPr wrap="square" rtlCol="0">
            <a:spAutoFit/>
          </a:bodyPr>
          <a:lstStyle/>
          <a:p>
            <a:pPr algn="ctr"/>
            <a:r>
              <a:rPr lang="en-US" sz="2400" dirty="0"/>
              <a:t>/</a:t>
            </a:r>
            <a:r>
              <a:rPr lang="en-US" sz="2400" dirty="0" err="1" smtClean="0"/>
              <a:t>fōn</a:t>
            </a:r>
            <a:r>
              <a:rPr lang="en-US" sz="2400" dirty="0" smtClean="0">
                <a:sym typeface="Symbol"/>
              </a:rPr>
              <a:t>-</a:t>
            </a:r>
            <a:r>
              <a:rPr lang="en-US" sz="2400" dirty="0" smtClean="0"/>
              <a:t>gap</a:t>
            </a:r>
            <a:r>
              <a:rPr lang="en-US" sz="2400" dirty="0"/>
              <a:t>/</a:t>
            </a:r>
            <a:r>
              <a:rPr lang="en-US" sz="2400" dirty="0" smtClean="0"/>
              <a:t> </a:t>
            </a:r>
            <a:br>
              <a:rPr lang="en-US" sz="2400" dirty="0" smtClean="0"/>
            </a:br>
            <a:r>
              <a:rPr lang="en-US" sz="2400" dirty="0" smtClean="0"/>
              <a:t>stuff</a:t>
            </a:r>
            <a:endParaRPr lang="en-US" dirty="0"/>
          </a:p>
        </p:txBody>
      </p:sp>
    </p:spTree>
    <p:extLst>
      <p:ext uri="{BB962C8B-B14F-4D97-AF65-F5344CB8AC3E}">
        <p14:creationId xmlns:p14="http://schemas.microsoft.com/office/powerpoint/2010/main" val="2529763636"/>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Android SDK and /</a:t>
            </a:r>
            <a:r>
              <a:rPr lang="en-US" sz="2400" dirty="0" err="1" smtClean="0"/>
              <a:t>fōn</a:t>
            </a:r>
            <a:r>
              <a:rPr lang="en-US" sz="2400" dirty="0" smtClean="0">
                <a:sym typeface="Symbol"/>
              </a:rPr>
              <a:t>-</a:t>
            </a:r>
            <a:r>
              <a:rPr lang="en-US" sz="2400" dirty="0" smtClean="0"/>
              <a:t>gap/ Project Example</a:t>
            </a:r>
            <a:endParaRPr lang="en-US" sz="2400" dirty="0"/>
          </a:p>
        </p:txBody>
      </p:sp>
      <p:sp>
        <p:nvSpPr>
          <p:cNvPr id="3" name="Date Placeholder 2"/>
          <p:cNvSpPr>
            <a:spLocks noGrp="1"/>
          </p:cNvSpPr>
          <p:nvPr>
            <p:ph type="dt" sz="half" idx="2"/>
          </p:nvPr>
        </p:nvSpPr>
        <p:spPr/>
        <p:txBody>
          <a:bodyPr/>
          <a:lstStyle/>
          <a:p>
            <a:r>
              <a:rPr lang="en-US" smtClean="0"/>
              <a:t>SWPC</a:t>
            </a:r>
            <a:endParaRPr lang="en-US" dirty="0"/>
          </a:p>
        </p:txBody>
      </p:sp>
      <p:sp>
        <p:nvSpPr>
          <p:cNvPr id="4" name="Footer Placeholder 3"/>
          <p:cNvSpPr>
            <a:spLocks noGrp="1"/>
          </p:cNvSpPr>
          <p:nvPr>
            <p:ph type="ftr" sz="quarter" idx="3"/>
          </p:nvPr>
        </p:nvSpPr>
        <p:spPr/>
        <p:txBody>
          <a:bodyPr/>
          <a:lstStyle/>
          <a:p>
            <a:r>
              <a:rPr lang="en-US" smtClean="0"/>
              <a:t>COLLABORATE. INNOVATE. ENRICH</a:t>
            </a:r>
            <a:endParaRPr lang="en-US" dirty="0"/>
          </a:p>
        </p:txBody>
      </p:sp>
      <p:sp>
        <p:nvSpPr>
          <p:cNvPr id="5" name="Slide Number Placeholder 4"/>
          <p:cNvSpPr>
            <a:spLocks noGrp="1"/>
          </p:cNvSpPr>
          <p:nvPr>
            <p:ph type="sldNum" sz="quarter" idx="4"/>
          </p:nvPr>
        </p:nvSpPr>
        <p:spPr>
          <a:xfrm>
            <a:off x="34645" y="6483748"/>
            <a:ext cx="422555" cy="219456"/>
          </a:xfrm>
        </p:spPr>
        <p:txBody>
          <a:bodyPr/>
          <a:lstStyle/>
          <a:p>
            <a:fld id="{9360121B-EB0E-403E-986A-EA8E36E39A60}" type="slidenum">
              <a:rPr lang="en-US" smtClean="0"/>
              <a:pPr/>
              <a:t>67</a:t>
            </a:fld>
            <a:endParaRPr lang="en-US" dirty="0"/>
          </a:p>
        </p:txBody>
      </p:sp>
      <p:pic>
        <p:nvPicPr>
          <p:cNvPr id="6" name="Content Placeholder 5"/>
          <p:cNvPicPr>
            <a:picLocks noGrp="1" noChangeAspect="1"/>
          </p:cNvPicPr>
          <p:nvPr>
            <p:ph idx="10"/>
          </p:nvPr>
        </p:nvPicPr>
        <p:blipFill>
          <a:blip r:embed="rId2">
            <a:clrChange>
              <a:clrFrom>
                <a:srgbClr val="880015"/>
              </a:clrFrom>
              <a:clrTo>
                <a:srgbClr val="880015">
                  <a:alpha val="0"/>
                </a:srgbClr>
              </a:clrTo>
            </a:clrChange>
            <a:extLst>
              <a:ext uri="{28A0092B-C50C-407E-A947-70E740481C1C}">
                <a14:useLocalDpi xmlns:a14="http://schemas.microsoft.com/office/drawing/2010/main" val="0"/>
              </a:ext>
            </a:extLst>
          </a:blip>
          <a:stretch>
            <a:fillRect/>
          </a:stretch>
        </p:blipFill>
        <p:spPr>
          <a:xfrm>
            <a:off x="1112182" y="1018382"/>
            <a:ext cx="6919636" cy="5259705"/>
          </a:xfrm>
          <a:prstGeom prst="rect">
            <a:avLst/>
          </a:prstGeom>
          <a:ln>
            <a:noFill/>
          </a:ln>
          <a:effectLst>
            <a:outerShdw blurRad="292100" dist="139700" dir="2700000" algn="tl" rotWithShape="0">
              <a:srgbClr val="333333">
                <a:alpha val="65000"/>
              </a:srgbClr>
            </a:outerShdw>
          </a:effectLst>
        </p:spPr>
      </p:pic>
      <p:pic>
        <p:nvPicPr>
          <p:cNvPr id="7" name="Picture 7"/>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63980" y="1828800"/>
            <a:ext cx="1760220" cy="7543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4365411"/>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HTML5 Device App on My Local Disk</a:t>
            </a:r>
            <a:endParaRPr lang="en-US" dirty="0"/>
          </a:p>
        </p:txBody>
      </p:sp>
      <p:sp>
        <p:nvSpPr>
          <p:cNvPr id="6" name="Date Placeholder 5"/>
          <p:cNvSpPr>
            <a:spLocks noGrp="1"/>
          </p:cNvSpPr>
          <p:nvPr>
            <p:ph type="dt" sz="half" idx="2"/>
          </p:nvPr>
        </p:nvSpPr>
        <p:spPr/>
        <p:txBody>
          <a:bodyPr/>
          <a:lstStyle/>
          <a:p>
            <a:r>
              <a:rPr lang="en-US" smtClean="0"/>
              <a:t>SWPC</a:t>
            </a:r>
            <a:endParaRPr lang="en-US" dirty="0"/>
          </a:p>
        </p:txBody>
      </p:sp>
      <p:sp>
        <p:nvSpPr>
          <p:cNvPr id="3" name="Footer Placeholder 2"/>
          <p:cNvSpPr>
            <a:spLocks noGrp="1"/>
          </p:cNvSpPr>
          <p:nvPr>
            <p:ph type="ftr" sz="quarter" idx="3"/>
          </p:nvPr>
        </p:nvSpPr>
        <p:spPr/>
        <p:txBody>
          <a:bodyPr/>
          <a:lstStyle/>
          <a:p>
            <a:r>
              <a:rPr lang="en-US" smtClean="0"/>
              <a:t>COLLABORATE. INNOVATE. ENRICH</a:t>
            </a:r>
            <a:endParaRPr lang="en-US" dirty="0"/>
          </a:p>
        </p:txBody>
      </p:sp>
      <p:sp>
        <p:nvSpPr>
          <p:cNvPr id="4" name="Slide Number Placeholder 3"/>
          <p:cNvSpPr>
            <a:spLocks noGrp="1"/>
          </p:cNvSpPr>
          <p:nvPr>
            <p:ph type="sldNum" sz="quarter" idx="4"/>
          </p:nvPr>
        </p:nvSpPr>
        <p:spPr>
          <a:xfrm>
            <a:off x="34645" y="6483748"/>
            <a:ext cx="422555" cy="219456"/>
          </a:xfrm>
        </p:spPr>
        <p:txBody>
          <a:bodyPr/>
          <a:lstStyle/>
          <a:p>
            <a:fld id="{9360121B-EB0E-403E-986A-EA8E36E39A60}" type="slidenum">
              <a:rPr lang="en-US" smtClean="0"/>
              <a:pPr/>
              <a:t>68</a:t>
            </a:fld>
            <a:endParaRPr lang="en-US" dirty="0"/>
          </a:p>
        </p:txBody>
      </p:sp>
      <p:sp>
        <p:nvSpPr>
          <p:cNvPr id="5" name="Content Placeholder 4"/>
          <p:cNvSpPr>
            <a:spLocks noGrp="1"/>
          </p:cNvSpPr>
          <p:nvPr>
            <p:ph idx="10"/>
          </p:nvPr>
        </p:nvSpPr>
        <p:spPr>
          <a:xfrm>
            <a:off x="457200" y="1341438"/>
            <a:ext cx="8229600" cy="4781550"/>
          </a:xfrm>
        </p:spPr>
        <p:txBody>
          <a:bodyPr anchor="b"/>
          <a:lstStyle/>
          <a:p>
            <a:r>
              <a:rPr lang="en-US" dirty="0" smtClean="0"/>
              <a:t>config.xml gives directions to the build process</a:t>
            </a:r>
            <a:endParaRPr lang="en-US" dirty="0"/>
          </a:p>
        </p:txBody>
      </p:sp>
      <p:pic>
        <p:nvPicPr>
          <p:cNvPr id="18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71" y="1170212"/>
            <a:ext cx="7931727" cy="4381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92745" y="3352800"/>
            <a:ext cx="1017255" cy="3252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2927312"/>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HTML5 Device App in an Android APK</a:t>
            </a:r>
            <a:endParaRPr lang="en-US" dirty="0"/>
          </a:p>
        </p:txBody>
      </p:sp>
      <p:sp>
        <p:nvSpPr>
          <p:cNvPr id="6" name="Date Placeholder 5"/>
          <p:cNvSpPr>
            <a:spLocks noGrp="1"/>
          </p:cNvSpPr>
          <p:nvPr>
            <p:ph type="dt" sz="half" idx="2"/>
          </p:nvPr>
        </p:nvSpPr>
        <p:spPr/>
        <p:txBody>
          <a:bodyPr/>
          <a:lstStyle/>
          <a:p>
            <a:r>
              <a:rPr lang="en-US" smtClean="0"/>
              <a:t>SWPC</a:t>
            </a:r>
            <a:endParaRPr lang="en-US" dirty="0"/>
          </a:p>
        </p:txBody>
      </p:sp>
      <p:sp>
        <p:nvSpPr>
          <p:cNvPr id="3" name="Footer Placeholder 2"/>
          <p:cNvSpPr>
            <a:spLocks noGrp="1"/>
          </p:cNvSpPr>
          <p:nvPr>
            <p:ph type="ftr" sz="quarter" idx="3"/>
          </p:nvPr>
        </p:nvSpPr>
        <p:spPr/>
        <p:txBody>
          <a:bodyPr/>
          <a:lstStyle/>
          <a:p>
            <a:r>
              <a:rPr lang="en-US" smtClean="0"/>
              <a:t>COLLABORATE. INNOVATE. ENRICH</a:t>
            </a:r>
            <a:endParaRPr lang="en-US" dirty="0"/>
          </a:p>
        </p:txBody>
      </p:sp>
      <p:sp>
        <p:nvSpPr>
          <p:cNvPr id="4" name="Slide Number Placeholder 3"/>
          <p:cNvSpPr>
            <a:spLocks noGrp="1"/>
          </p:cNvSpPr>
          <p:nvPr>
            <p:ph type="sldNum" sz="quarter" idx="4"/>
          </p:nvPr>
        </p:nvSpPr>
        <p:spPr>
          <a:xfrm>
            <a:off x="34645" y="6483748"/>
            <a:ext cx="422555" cy="219456"/>
          </a:xfrm>
        </p:spPr>
        <p:txBody>
          <a:bodyPr/>
          <a:lstStyle/>
          <a:p>
            <a:fld id="{9360121B-EB0E-403E-986A-EA8E36E39A60}" type="slidenum">
              <a:rPr lang="en-US" smtClean="0"/>
              <a:pPr/>
              <a:t>69</a:t>
            </a:fld>
            <a:endParaRPr lang="en-US" dirty="0"/>
          </a:p>
        </p:txBody>
      </p:sp>
      <p:sp>
        <p:nvSpPr>
          <p:cNvPr id="5" name="Content Placeholder 4"/>
          <p:cNvSpPr>
            <a:spLocks noGrp="1"/>
          </p:cNvSpPr>
          <p:nvPr>
            <p:ph idx="10"/>
          </p:nvPr>
        </p:nvSpPr>
        <p:spPr>
          <a:xfrm>
            <a:off x="457200" y="1341438"/>
            <a:ext cx="8229600" cy="4781550"/>
          </a:xfrm>
        </p:spPr>
        <p:txBody>
          <a:bodyPr>
            <a:normAutofit lnSpcReduction="10000"/>
          </a:bodyPr>
          <a:lstStyle/>
          <a:p>
            <a:r>
              <a:rPr lang="en-US" smtClean="0"/>
              <a:t>an APK is just a zip file</a:t>
            </a:r>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r>
              <a:rPr lang="en-US" smtClean="0"/>
              <a:t>build process adds some /fōn</a:t>
            </a:r>
            <a:r>
              <a:rPr lang="en-US" smtClean="0">
                <a:sym typeface="Symbol"/>
              </a:rPr>
              <a:t>•</a:t>
            </a:r>
            <a:r>
              <a:rPr lang="en-US" smtClean="0"/>
              <a:t>gap/ specific files</a:t>
            </a:r>
            <a:endParaRPr lang="en-US" dirty="0" smtClean="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716308"/>
            <a:ext cx="8563841" cy="37060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5" name="Picture 7"/>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55568" y="1569103"/>
            <a:ext cx="727364"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7"/>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68236" y="2931549"/>
            <a:ext cx="1489364"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7"/>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36863" y="4102689"/>
            <a:ext cx="1017255" cy="3252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4226489"/>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9360121B-EB0E-403E-986A-EA8E36E39A60}" type="slidenum">
              <a:rPr lang="en-US" smtClean="0"/>
              <a:pPr/>
              <a:t>7</a:t>
            </a:fld>
            <a:endParaRPr lang="en-US"/>
          </a:p>
        </p:txBody>
      </p:sp>
      <p:sp>
        <p:nvSpPr>
          <p:cNvPr id="2" name="Title 1"/>
          <p:cNvSpPr>
            <a:spLocks noGrp="1"/>
          </p:cNvSpPr>
          <p:nvPr>
            <p:ph type="title"/>
          </p:nvPr>
        </p:nvSpPr>
        <p:spPr/>
        <p:txBody>
          <a:bodyPr/>
          <a:lstStyle/>
          <a:p>
            <a:r>
              <a:rPr lang="en-US" smtClean="0"/>
              <a:t>…Requires Lots of Time and Money</a:t>
            </a:r>
            <a:endParaRPr lang="en-US" dirty="0"/>
          </a:p>
        </p:txBody>
      </p:sp>
      <p:sp>
        <p:nvSpPr>
          <p:cNvPr id="3" name="Date Placeholder 2"/>
          <p:cNvSpPr>
            <a:spLocks noGrp="1"/>
          </p:cNvSpPr>
          <p:nvPr>
            <p:ph type="dt" sz="half" idx="2"/>
          </p:nvPr>
        </p:nvSpPr>
        <p:spPr/>
        <p:txBody>
          <a:bodyPr/>
          <a:lstStyle/>
          <a:p>
            <a:r>
              <a:rPr lang="en-US" smtClean="0"/>
              <a:t>SWPC</a:t>
            </a:r>
            <a:endParaRPr lang="en-US" dirty="0"/>
          </a:p>
        </p:txBody>
      </p:sp>
      <p:sp>
        <p:nvSpPr>
          <p:cNvPr id="4" name="Footer Placeholder 3"/>
          <p:cNvSpPr>
            <a:spLocks noGrp="1"/>
          </p:cNvSpPr>
          <p:nvPr>
            <p:ph type="ftr" sz="quarter" idx="3"/>
          </p:nvPr>
        </p:nvSpPr>
        <p:spPr/>
        <p:txBody>
          <a:bodyPr/>
          <a:lstStyle/>
          <a:p>
            <a:r>
              <a:rPr lang="en-US" smtClean="0"/>
              <a:t>COLLABORATE. INNOVATE. ENRICH</a:t>
            </a:r>
            <a:endParaRPr lang="en-US" dirty="0"/>
          </a:p>
        </p:txBody>
      </p:sp>
      <p:pic>
        <p:nvPicPr>
          <p:cNvPr id="67" name="Picture 2" descr="C:\Users\pfische1\Desktop\HTML5 Dev Conf\IMAG0119.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762000" y="1345948"/>
            <a:ext cx="7479043" cy="25349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grpSp>
        <p:nvGrpSpPr>
          <p:cNvPr id="73" name="Group 72"/>
          <p:cNvGrpSpPr/>
          <p:nvPr/>
        </p:nvGrpSpPr>
        <p:grpSpPr>
          <a:xfrm>
            <a:off x="606548" y="990600"/>
            <a:ext cx="2986957" cy="4989212"/>
            <a:chOff x="457200" y="914400"/>
            <a:chExt cx="3285653" cy="4989212"/>
          </a:xfrm>
        </p:grpSpPr>
        <p:pic>
          <p:nvPicPr>
            <p:cNvPr id="74" name="Picture 22" descr="Role Playing Games Map Brick Border Clip Art"/>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flipH="1">
              <a:off x="464370" y="914400"/>
              <a:ext cx="1001536" cy="1001536"/>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pic>
          <p:nvPicPr>
            <p:cNvPr id="75" name="Picture 24" descr="Rpg Map Brick Border 2 Clip Art"/>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092247" y="914400"/>
              <a:ext cx="1211859" cy="416071"/>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pic>
          <p:nvPicPr>
            <p:cNvPr id="76" name="Picture 22" descr="Role Playing Games Map Brick Border Clip Art"/>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740536" y="914400"/>
              <a:ext cx="1001536" cy="1001536"/>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pic>
          <p:nvPicPr>
            <p:cNvPr id="77" name="Picture 24" descr="Rpg Map Brick Border 2 Clip Art"/>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923106" y="914400"/>
              <a:ext cx="1211859" cy="416071"/>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pic>
          <p:nvPicPr>
            <p:cNvPr id="78" name="Picture 24" descr="Rpg Map Brick Border 2 Clip Art"/>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rot="5400000" flipH="1">
              <a:off x="68359" y="1930947"/>
              <a:ext cx="1211859" cy="416071"/>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pic>
          <p:nvPicPr>
            <p:cNvPr id="79" name="Picture 24" descr="Rpg Map Brick Border 2 Clip Art"/>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rot="5400000" flipH="1">
              <a:off x="68359" y="2760094"/>
              <a:ext cx="1211859" cy="416071"/>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pic>
          <p:nvPicPr>
            <p:cNvPr id="80" name="Picture 24" descr="Rpg Map Brick Border 2 Clip Art"/>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rot="5400000" flipH="1">
              <a:off x="68359" y="3598294"/>
              <a:ext cx="1211859" cy="416071"/>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pic>
          <p:nvPicPr>
            <p:cNvPr id="81" name="Picture 22" descr="Role Playing Games Map Brick Border Clip Art"/>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rot="10800000">
              <a:off x="457200" y="4896799"/>
              <a:ext cx="1001536" cy="1001536"/>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pic>
          <p:nvPicPr>
            <p:cNvPr id="82" name="Picture 24" descr="Rpg Map Brick Border 2 Clip Art"/>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rot="5400000" flipH="1">
              <a:off x="69500" y="4425729"/>
              <a:ext cx="1211859" cy="416071"/>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pic>
          <p:nvPicPr>
            <p:cNvPr id="83" name="Picture 24" descr="Rpg Map Brick Border 2 Clip Art"/>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flipV="1">
              <a:off x="1103012" y="5486400"/>
              <a:ext cx="1211859" cy="416071"/>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pic>
          <p:nvPicPr>
            <p:cNvPr id="84" name="Picture 24" descr="Rpg Map Brick Border 2 Clip Art"/>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flipV="1">
              <a:off x="1933871" y="5486400"/>
              <a:ext cx="1211859" cy="416071"/>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pic>
          <p:nvPicPr>
            <p:cNvPr id="85" name="Picture 22" descr="Role Playing Games Map Brick Border Clip Art"/>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flipV="1">
              <a:off x="2740536" y="4902076"/>
              <a:ext cx="1001536" cy="1001536"/>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pic>
          <p:nvPicPr>
            <p:cNvPr id="86" name="Picture 24" descr="Rpg Map Brick Border 2 Clip Art"/>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rot="16200000">
              <a:off x="2927747" y="1930948"/>
              <a:ext cx="1211859" cy="416071"/>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pic>
          <p:nvPicPr>
            <p:cNvPr id="87" name="Picture 24" descr="Rpg Map Brick Border 2 Clip Art"/>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rot="16200000">
              <a:off x="2927747" y="2760095"/>
              <a:ext cx="1211859" cy="416071"/>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pic>
          <p:nvPicPr>
            <p:cNvPr id="88" name="Picture 24" descr="Rpg Map Brick Border 2 Clip Art"/>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rot="16200000">
              <a:off x="2927747" y="3598295"/>
              <a:ext cx="1211859" cy="416071"/>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pic>
          <p:nvPicPr>
            <p:cNvPr id="90" name="Picture 24" descr="Rpg Map Brick Border 2 Clip Art"/>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rot="16200000">
              <a:off x="2928888" y="4425730"/>
              <a:ext cx="1211859" cy="416071"/>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grpSp>
      <p:grpSp>
        <p:nvGrpSpPr>
          <p:cNvPr id="107" name="Group 106"/>
          <p:cNvGrpSpPr/>
          <p:nvPr/>
        </p:nvGrpSpPr>
        <p:grpSpPr>
          <a:xfrm>
            <a:off x="3044948" y="990600"/>
            <a:ext cx="2986957" cy="4989212"/>
            <a:chOff x="439094" y="914400"/>
            <a:chExt cx="3285653" cy="4989212"/>
          </a:xfrm>
        </p:grpSpPr>
        <p:pic>
          <p:nvPicPr>
            <p:cNvPr id="108" name="Picture 22" descr="Role Playing Games Map Brick Border Clip Art"/>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flipH="1">
              <a:off x="446264" y="914400"/>
              <a:ext cx="1001536" cy="1001536"/>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pic>
          <p:nvPicPr>
            <p:cNvPr id="109" name="Picture 24" descr="Rpg Map Brick Border 2 Clip Art"/>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074141" y="914400"/>
              <a:ext cx="1211859" cy="416071"/>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pic>
          <p:nvPicPr>
            <p:cNvPr id="110" name="Picture 22" descr="Role Playing Games Map Brick Border Clip Art"/>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722430" y="914400"/>
              <a:ext cx="1001536" cy="1001536"/>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pic>
          <p:nvPicPr>
            <p:cNvPr id="111" name="Picture 24" descr="Rpg Map Brick Border 2 Clip Art"/>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905000" y="914400"/>
              <a:ext cx="1211859" cy="416071"/>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pic>
          <p:nvPicPr>
            <p:cNvPr id="112" name="Picture 24" descr="Rpg Map Brick Border 2 Clip Art"/>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rot="5400000" flipH="1">
              <a:off x="50253" y="1930947"/>
              <a:ext cx="1211859" cy="416071"/>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pic>
          <p:nvPicPr>
            <p:cNvPr id="113" name="Picture 24" descr="Rpg Map Brick Border 2 Clip Art"/>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rot="5400000" flipH="1">
              <a:off x="50253" y="2760094"/>
              <a:ext cx="1211859" cy="416071"/>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pic>
          <p:nvPicPr>
            <p:cNvPr id="114" name="Picture 24" descr="Rpg Map Brick Border 2 Clip Art"/>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rot="5400000" flipH="1">
              <a:off x="50253" y="3598294"/>
              <a:ext cx="1211859" cy="416071"/>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pic>
          <p:nvPicPr>
            <p:cNvPr id="115" name="Picture 22" descr="Role Playing Games Map Brick Border Clip Art"/>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rot="10800000">
              <a:off x="439094" y="4896799"/>
              <a:ext cx="1001536" cy="1001536"/>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pic>
          <p:nvPicPr>
            <p:cNvPr id="116" name="Picture 24" descr="Rpg Map Brick Border 2 Clip Art"/>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rot="5400000" flipH="1">
              <a:off x="51394" y="4425729"/>
              <a:ext cx="1211859" cy="416071"/>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pic>
          <p:nvPicPr>
            <p:cNvPr id="117" name="Picture 24" descr="Rpg Map Brick Border 2 Clip Art"/>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flipV="1">
              <a:off x="1084906" y="5486400"/>
              <a:ext cx="1211859" cy="416071"/>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pic>
          <p:nvPicPr>
            <p:cNvPr id="118" name="Picture 24" descr="Rpg Map Brick Border 2 Clip Art"/>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flipV="1">
              <a:off x="1915765" y="5486400"/>
              <a:ext cx="1211859" cy="416071"/>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pic>
          <p:nvPicPr>
            <p:cNvPr id="119" name="Picture 22" descr="Role Playing Games Map Brick Border Clip Art"/>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flipV="1">
              <a:off x="2722430" y="4902076"/>
              <a:ext cx="1001536" cy="1001536"/>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pic>
          <p:nvPicPr>
            <p:cNvPr id="120" name="Picture 24" descr="Rpg Map Brick Border 2 Clip Art"/>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rot="16200000">
              <a:off x="2909641" y="1930948"/>
              <a:ext cx="1211859" cy="416071"/>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pic>
          <p:nvPicPr>
            <p:cNvPr id="121" name="Picture 24" descr="Rpg Map Brick Border 2 Clip Art"/>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rot="16200000">
              <a:off x="2909641" y="2760095"/>
              <a:ext cx="1211859" cy="416071"/>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pic>
          <p:nvPicPr>
            <p:cNvPr id="122" name="Picture 24" descr="Rpg Map Brick Border 2 Clip Art"/>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rot="16200000">
              <a:off x="2909641" y="3598295"/>
              <a:ext cx="1211859" cy="416071"/>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pic>
          <p:nvPicPr>
            <p:cNvPr id="123" name="Picture 24" descr="Rpg Map Brick Border 2 Clip Art"/>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rot="16200000">
              <a:off x="2910782" y="4425730"/>
              <a:ext cx="1211859" cy="416071"/>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grpSp>
      <p:grpSp>
        <p:nvGrpSpPr>
          <p:cNvPr id="124" name="Group 123"/>
          <p:cNvGrpSpPr/>
          <p:nvPr/>
        </p:nvGrpSpPr>
        <p:grpSpPr>
          <a:xfrm>
            <a:off x="5483348" y="990600"/>
            <a:ext cx="2986957" cy="4989212"/>
            <a:chOff x="439094" y="914400"/>
            <a:chExt cx="3285653" cy="4989212"/>
          </a:xfrm>
        </p:grpSpPr>
        <p:pic>
          <p:nvPicPr>
            <p:cNvPr id="125" name="Picture 22" descr="Role Playing Games Map Brick Border Clip Art"/>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flipH="1">
              <a:off x="446264" y="914400"/>
              <a:ext cx="1001536" cy="1001536"/>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pic>
          <p:nvPicPr>
            <p:cNvPr id="126" name="Picture 24" descr="Rpg Map Brick Border 2 Clip Art"/>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074141" y="914400"/>
              <a:ext cx="1211859" cy="416071"/>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pic>
          <p:nvPicPr>
            <p:cNvPr id="127" name="Picture 22" descr="Role Playing Games Map Brick Border Clip Art"/>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722430" y="914400"/>
              <a:ext cx="1001536" cy="1001536"/>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pic>
          <p:nvPicPr>
            <p:cNvPr id="128" name="Picture 24" descr="Rpg Map Brick Border 2 Clip Art"/>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905000" y="914400"/>
              <a:ext cx="1211859" cy="416071"/>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pic>
          <p:nvPicPr>
            <p:cNvPr id="129" name="Picture 24" descr="Rpg Map Brick Border 2 Clip Art"/>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rot="5400000" flipH="1">
              <a:off x="50253" y="1930947"/>
              <a:ext cx="1211859" cy="416071"/>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pic>
          <p:nvPicPr>
            <p:cNvPr id="130" name="Picture 24" descr="Rpg Map Brick Border 2 Clip Art"/>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rot="5400000" flipH="1">
              <a:off x="50253" y="2760094"/>
              <a:ext cx="1211859" cy="416071"/>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pic>
          <p:nvPicPr>
            <p:cNvPr id="131" name="Picture 24" descr="Rpg Map Brick Border 2 Clip Art"/>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rot="5400000" flipH="1">
              <a:off x="50253" y="3598294"/>
              <a:ext cx="1211859" cy="416071"/>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pic>
          <p:nvPicPr>
            <p:cNvPr id="132" name="Picture 22" descr="Role Playing Games Map Brick Border Clip Art"/>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rot="10800000">
              <a:off x="439094" y="4896799"/>
              <a:ext cx="1001536" cy="1001536"/>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pic>
          <p:nvPicPr>
            <p:cNvPr id="133" name="Picture 24" descr="Rpg Map Brick Border 2 Clip Art"/>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rot="5400000" flipH="1">
              <a:off x="51394" y="4425729"/>
              <a:ext cx="1211859" cy="416071"/>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pic>
          <p:nvPicPr>
            <p:cNvPr id="134" name="Picture 24" descr="Rpg Map Brick Border 2 Clip Art"/>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flipV="1">
              <a:off x="1084906" y="5486400"/>
              <a:ext cx="1211859" cy="416071"/>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pic>
          <p:nvPicPr>
            <p:cNvPr id="135" name="Picture 24" descr="Rpg Map Brick Border 2 Clip Art"/>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flipV="1">
              <a:off x="1915765" y="5486400"/>
              <a:ext cx="1211859" cy="416071"/>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pic>
          <p:nvPicPr>
            <p:cNvPr id="136" name="Picture 22" descr="Role Playing Games Map Brick Border Clip Art"/>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flipV="1">
              <a:off x="2722430" y="4902076"/>
              <a:ext cx="1001536" cy="1001536"/>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pic>
          <p:nvPicPr>
            <p:cNvPr id="137" name="Picture 24" descr="Rpg Map Brick Border 2 Clip Art"/>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rot="16200000">
              <a:off x="2909641" y="1930948"/>
              <a:ext cx="1211859" cy="416071"/>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pic>
          <p:nvPicPr>
            <p:cNvPr id="138" name="Picture 24" descr="Rpg Map Brick Border 2 Clip Art"/>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rot="16200000">
              <a:off x="2909641" y="2760095"/>
              <a:ext cx="1211859" cy="416071"/>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pic>
          <p:nvPicPr>
            <p:cNvPr id="139" name="Picture 24" descr="Rpg Map Brick Border 2 Clip Art"/>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rot="16200000">
              <a:off x="2909641" y="3598295"/>
              <a:ext cx="1211859" cy="416071"/>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pic>
          <p:nvPicPr>
            <p:cNvPr id="140" name="Picture 24" descr="Rpg Map Brick Border 2 Clip Art"/>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rot="16200000">
              <a:off x="2910782" y="4425730"/>
              <a:ext cx="1211859" cy="416071"/>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grpSp>
      <p:pic>
        <p:nvPicPr>
          <p:cNvPr id="61" name="Picture 60"/>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101380" y="3893086"/>
            <a:ext cx="1661719" cy="1661719"/>
          </a:xfrm>
          <a:prstGeom prst="rect">
            <a:avLst/>
          </a:prstGeom>
          <a:ln>
            <a:noFill/>
          </a:ln>
          <a:effectLst>
            <a:outerShdw blurRad="292100" dist="139700" dir="2700000" algn="tl" rotWithShape="0">
              <a:srgbClr val="333333">
                <a:alpha val="65000"/>
              </a:srgbClr>
            </a:outerShdw>
          </a:effectLst>
        </p:spPr>
      </p:pic>
      <p:pic>
        <p:nvPicPr>
          <p:cNvPr id="62" name="Picture 61"/>
          <p:cNvPicPr>
            <a:picLocks noChangeAspect="1"/>
          </p:cNvPicPr>
          <p:nvPr/>
        </p:nvPicPr>
        <p:blipFill rotWithShape="1">
          <a:blip r:embed="rId8">
            <a:extLst>
              <a:ext uri="{28A0092B-C50C-407E-A947-70E740481C1C}">
                <a14:useLocalDpi xmlns:a14="http://schemas.microsoft.com/office/drawing/2010/main" val="0"/>
              </a:ext>
            </a:extLst>
          </a:blip>
          <a:srcRect l="16106" t="9680" r="9680" b="16107"/>
          <a:stretch/>
        </p:blipFill>
        <p:spPr>
          <a:xfrm>
            <a:off x="3737264" y="3927309"/>
            <a:ext cx="1593273" cy="1593273"/>
          </a:xfrm>
          <a:prstGeom prst="rect">
            <a:avLst/>
          </a:prstGeom>
          <a:ln>
            <a:noFill/>
          </a:ln>
          <a:effectLst>
            <a:outerShdw blurRad="292100" dist="139700" dir="2700000" algn="tl" rotWithShape="0">
              <a:srgbClr val="333333">
                <a:alpha val="65000"/>
              </a:srgbClr>
            </a:outerShdw>
          </a:effectLst>
        </p:spPr>
      </p:pic>
      <p:pic>
        <p:nvPicPr>
          <p:cNvPr id="63" name="Picture 62"/>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6357675" y="3977695"/>
            <a:ext cx="1492500" cy="14925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39590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HTML5 Device App in a Windows Phone XAP</a:t>
            </a:r>
            <a:endParaRPr lang="en-US" sz="2400" dirty="0"/>
          </a:p>
        </p:txBody>
      </p:sp>
      <p:sp>
        <p:nvSpPr>
          <p:cNvPr id="6" name="Date Placeholder 5"/>
          <p:cNvSpPr>
            <a:spLocks noGrp="1"/>
          </p:cNvSpPr>
          <p:nvPr>
            <p:ph type="dt" sz="half" idx="2"/>
          </p:nvPr>
        </p:nvSpPr>
        <p:spPr/>
        <p:txBody>
          <a:bodyPr/>
          <a:lstStyle/>
          <a:p>
            <a:r>
              <a:rPr lang="en-US" smtClean="0"/>
              <a:t>SWPC</a:t>
            </a:r>
            <a:endParaRPr lang="en-US" dirty="0"/>
          </a:p>
        </p:txBody>
      </p:sp>
      <p:sp>
        <p:nvSpPr>
          <p:cNvPr id="3" name="Footer Placeholder 2"/>
          <p:cNvSpPr>
            <a:spLocks noGrp="1"/>
          </p:cNvSpPr>
          <p:nvPr>
            <p:ph type="ftr" sz="quarter" idx="3"/>
          </p:nvPr>
        </p:nvSpPr>
        <p:spPr/>
        <p:txBody>
          <a:bodyPr/>
          <a:lstStyle/>
          <a:p>
            <a:r>
              <a:rPr lang="en-US" smtClean="0"/>
              <a:t>COLLABORATE. INNOVATE. ENRICH</a:t>
            </a:r>
            <a:endParaRPr lang="en-US" dirty="0"/>
          </a:p>
        </p:txBody>
      </p:sp>
      <p:sp>
        <p:nvSpPr>
          <p:cNvPr id="4" name="Slide Number Placeholder 3"/>
          <p:cNvSpPr>
            <a:spLocks noGrp="1"/>
          </p:cNvSpPr>
          <p:nvPr>
            <p:ph type="sldNum" sz="quarter" idx="4"/>
          </p:nvPr>
        </p:nvSpPr>
        <p:spPr>
          <a:xfrm>
            <a:off x="34645" y="6483748"/>
            <a:ext cx="422555" cy="219456"/>
          </a:xfrm>
        </p:spPr>
        <p:txBody>
          <a:bodyPr/>
          <a:lstStyle/>
          <a:p>
            <a:fld id="{9360121B-EB0E-403E-986A-EA8E36E39A60}" type="slidenum">
              <a:rPr lang="en-US" smtClean="0"/>
              <a:pPr/>
              <a:t>70</a:t>
            </a:fld>
            <a:endParaRPr lang="en-US" dirty="0"/>
          </a:p>
        </p:txBody>
      </p:sp>
      <p:sp>
        <p:nvSpPr>
          <p:cNvPr id="5" name="Content Placeholder 4"/>
          <p:cNvSpPr>
            <a:spLocks noGrp="1"/>
          </p:cNvSpPr>
          <p:nvPr>
            <p:ph idx="10"/>
          </p:nvPr>
        </p:nvSpPr>
        <p:spPr>
          <a:xfrm>
            <a:off x="457200" y="1341438"/>
            <a:ext cx="8229600" cy="4781550"/>
          </a:xfrm>
        </p:spPr>
        <p:txBody>
          <a:bodyPr>
            <a:normAutofit lnSpcReduction="10000"/>
          </a:bodyPr>
          <a:lstStyle/>
          <a:p>
            <a:r>
              <a:rPr lang="en-US" smtClean="0"/>
              <a:t>an XAP is also just a zip file</a:t>
            </a:r>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r>
              <a:rPr lang="en-US" smtClean="0"/>
              <a:t>some of the “native wrapper” bits in a Windows Phone app </a:t>
            </a:r>
            <a:endParaRPr lang="en-US" dirty="0" smtClean="0"/>
          </a:p>
        </p:txBody>
      </p:sp>
      <p:pic>
        <p:nvPicPr>
          <p:cNvPr id="10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768158"/>
            <a:ext cx="6004114" cy="29841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3868" y="2453958"/>
            <a:ext cx="6004114" cy="29841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5" name="Picture 7"/>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88355" y="1679363"/>
            <a:ext cx="601127" cy="3935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7"/>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54236" y="3673158"/>
            <a:ext cx="1489364"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82531791"/>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With Cordova do I Have to Learn to use the</a:t>
            </a:r>
            <a:r>
              <a:rPr lang="en-US" sz="2400" dirty="0"/>
              <a:t/>
            </a:r>
            <a:br>
              <a:rPr lang="en-US" sz="2400" dirty="0"/>
            </a:br>
            <a:r>
              <a:rPr lang="en-US" sz="2400" dirty="0" smtClean="0"/>
              <a:t>Android, Xcode and Visual Studio ’12 SDKs!?</a:t>
            </a:r>
            <a:endParaRPr lang="en-US" sz="2400" dirty="0"/>
          </a:p>
        </p:txBody>
      </p:sp>
      <p:sp>
        <p:nvSpPr>
          <p:cNvPr id="3" name="Date Placeholder 2"/>
          <p:cNvSpPr>
            <a:spLocks noGrp="1"/>
          </p:cNvSpPr>
          <p:nvPr>
            <p:ph type="dt" sz="half" idx="2"/>
          </p:nvPr>
        </p:nvSpPr>
        <p:spPr/>
        <p:txBody>
          <a:bodyPr/>
          <a:lstStyle/>
          <a:p>
            <a:r>
              <a:rPr lang="en-US" smtClean="0"/>
              <a:t>SWPC</a:t>
            </a:r>
            <a:endParaRPr lang="en-US" dirty="0"/>
          </a:p>
        </p:txBody>
      </p:sp>
      <p:sp>
        <p:nvSpPr>
          <p:cNvPr id="4" name="Footer Placeholder 3"/>
          <p:cNvSpPr>
            <a:spLocks noGrp="1"/>
          </p:cNvSpPr>
          <p:nvPr>
            <p:ph type="ftr" sz="quarter" idx="3"/>
          </p:nvPr>
        </p:nvSpPr>
        <p:spPr/>
        <p:txBody>
          <a:bodyPr/>
          <a:lstStyle/>
          <a:p>
            <a:r>
              <a:rPr lang="en-US" smtClean="0"/>
              <a:t>COLLABORATE. INNOVATE. ENRICH</a:t>
            </a:r>
            <a:endParaRPr lang="en-US" dirty="0"/>
          </a:p>
        </p:txBody>
      </p:sp>
      <p:sp>
        <p:nvSpPr>
          <p:cNvPr id="5" name="Slide Number Placeholder 4"/>
          <p:cNvSpPr>
            <a:spLocks noGrp="1"/>
          </p:cNvSpPr>
          <p:nvPr>
            <p:ph type="sldNum" sz="quarter" idx="4"/>
          </p:nvPr>
        </p:nvSpPr>
        <p:spPr>
          <a:xfrm>
            <a:off x="34645" y="6483748"/>
            <a:ext cx="422555" cy="219456"/>
          </a:xfrm>
        </p:spPr>
        <p:txBody>
          <a:bodyPr/>
          <a:lstStyle/>
          <a:p>
            <a:fld id="{9360121B-EB0E-403E-986A-EA8E36E39A60}" type="slidenum">
              <a:rPr lang="en-US" smtClean="0"/>
              <a:pPr/>
              <a:t>71</a:t>
            </a:fld>
            <a:endParaRPr lang="en-US" dirty="0"/>
          </a:p>
        </p:txBody>
      </p:sp>
      <p:pic>
        <p:nvPicPr>
          <p:cNvPr id="7" name="Picture 2"/>
          <p:cNvPicPr>
            <a:picLocks noGrp="1" noChangeAspect="1" noChangeArrowheads="1"/>
          </p:cNvPicPr>
          <p:nvPr>
            <p:ph idx="10"/>
          </p:nvPr>
        </p:nvPicPr>
        <p:blipFill>
          <a:blip r:embed="rId2" cstate="screen">
            <a:extLst>
              <a:ext uri="{28A0092B-C50C-407E-A947-70E740481C1C}">
                <a14:useLocalDpi xmlns:a14="http://schemas.microsoft.com/office/drawing/2010/main" val="0"/>
              </a:ext>
            </a:extLst>
          </a:blip>
          <a:srcRect/>
          <a:stretch>
            <a:fillRect/>
          </a:stretch>
        </p:blipFill>
        <p:spPr>
          <a:xfrm>
            <a:off x="1449162" y="1392520"/>
            <a:ext cx="5835111" cy="4781550"/>
          </a:xfrm>
          <a:prstGeom prst="rect">
            <a:avLst/>
          </a:prstGeom>
          <a:ln>
            <a:noFill/>
          </a:ln>
          <a:effectLst>
            <a:outerShdw blurRad="292100" dist="139700" dir="2700000" algn="tl" rotWithShape="0">
              <a:srgbClr val="333333">
                <a:alpha val="65000"/>
              </a:srgbClr>
            </a:outerShdw>
          </a:effectLst>
        </p:spPr>
      </p:pic>
      <p:pic>
        <p:nvPicPr>
          <p:cNvPr id="8" name="Picture 2"/>
          <p:cNvPicPr>
            <a:picLocks noChangeAspect="1" noChangeArrowheads="1"/>
          </p:cNvPicPr>
          <p:nvPr/>
        </p:nvPicPr>
        <p:blipFill>
          <a:blip r:embed="rId3" cstate="screen">
            <a:clrChange>
              <a:clrFrom>
                <a:srgbClr val="C64100"/>
              </a:clrFrom>
              <a:clrTo>
                <a:srgbClr val="C64100">
                  <a:alpha val="0"/>
                </a:srgbClr>
              </a:clrTo>
            </a:clrChange>
            <a:extLst>
              <a:ext uri="{28A0092B-C50C-407E-A947-70E740481C1C}">
                <a14:useLocalDpi xmlns:a14="http://schemas.microsoft.com/office/drawing/2010/main" val="0"/>
              </a:ext>
            </a:extLst>
          </a:blip>
          <a:srcRect/>
          <a:stretch>
            <a:fillRect/>
          </a:stretch>
        </p:blipFill>
        <p:spPr bwMode="auto">
          <a:xfrm>
            <a:off x="4095698" y="1601926"/>
            <a:ext cx="3766611" cy="275908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4" cstate="screen">
            <a:clrChange>
              <a:clrFrom>
                <a:srgbClr val="C64100"/>
              </a:clrFrom>
              <a:clrTo>
                <a:srgbClr val="C64100">
                  <a:alpha val="0"/>
                </a:srgbClr>
              </a:clrTo>
            </a:clrChange>
            <a:extLst>
              <a:ext uri="{28A0092B-C50C-407E-A947-70E740481C1C}">
                <a14:useLocalDpi xmlns:a14="http://schemas.microsoft.com/office/drawing/2010/main" val="0"/>
              </a:ext>
            </a:extLst>
          </a:blip>
          <a:srcRect/>
          <a:stretch>
            <a:fillRect/>
          </a:stretch>
        </p:blipFill>
        <p:spPr bwMode="auto">
          <a:xfrm>
            <a:off x="5916595" y="4051766"/>
            <a:ext cx="2867586" cy="17205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descr="C:\Users\pfische1\Documents\HTML5\HTML5 Dev Con-2013-04\edvard-munch-s-the-scream-lego-d-by-joel-grannas.jpg"/>
          <p:cNvPicPr>
            <a:picLocks noChangeAspect="1" noChangeArrowheads="1"/>
          </p:cNvPicPr>
          <p:nvPr/>
        </p:nvPicPr>
        <p:blipFill rotWithShape="1">
          <a:blip r:embed="rId5">
            <a:extLst>
              <a:ext uri="{28A0092B-C50C-407E-A947-70E740481C1C}">
                <a14:useLocalDpi xmlns:a14="http://schemas.microsoft.com/office/drawing/2010/main" val="0"/>
              </a:ext>
            </a:extLst>
          </a:blip>
          <a:srcRect l="25193" t="37486" r="22279"/>
          <a:stretch/>
        </p:blipFill>
        <p:spPr bwMode="auto">
          <a:xfrm>
            <a:off x="538411" y="3302282"/>
            <a:ext cx="1651848" cy="245439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8" name="Picture 4" descr="C:\Users\pfische1\Documents\HTML5\HTML5 Dev Con-2013-04\homer_the_scream-copyright-20th-century-fox.jpg"/>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t="3798" r="12757"/>
          <a:stretch/>
        </p:blipFill>
        <p:spPr bwMode="auto">
          <a:xfrm>
            <a:off x="7184099" y="3313563"/>
            <a:ext cx="1347936" cy="185928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0" name="Picture 6" descr="http://www.jigzone.com/p/jz/jz1/The_Scream.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73808" y="1116859"/>
            <a:ext cx="3025896" cy="226942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4725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7"/>
                                        </p:tgtEl>
                                        <p:attrNameLst>
                                          <p:attrName>style.opacity</p:attrName>
                                        </p:attrNameLst>
                                      </p:cBhvr>
                                      <p:to>
                                        <p:strVal val="0.5"/>
                                      </p:to>
                                    </p:set>
                                    <p:animEffect filter="image" prLst="opacity: 0.5">
                                      <p:cBhvr rctx="IE">
                                        <p:cTn id="7" dur="indefinite"/>
                                        <p:tgtEl>
                                          <p:spTgt spid="7"/>
                                        </p:tgtEl>
                                      </p:cBhvr>
                                    </p:animEffect>
                                  </p:childTnLst>
                                </p:cTn>
                              </p:par>
                              <p:par>
                                <p:cTn id="8" presetID="9" presetClass="emph" presetSubtype="0" nodeType="withEffect">
                                  <p:stCondLst>
                                    <p:cond delay="0"/>
                                  </p:stCondLst>
                                  <p:childTnLst>
                                    <p:set>
                                      <p:cBhvr rctx="PPT">
                                        <p:cTn id="9" dur="indefinite"/>
                                        <p:tgtEl>
                                          <p:spTgt spid="8"/>
                                        </p:tgtEl>
                                        <p:attrNameLst>
                                          <p:attrName>style.opacity</p:attrName>
                                        </p:attrNameLst>
                                      </p:cBhvr>
                                      <p:to>
                                        <p:strVal val="0.5"/>
                                      </p:to>
                                    </p:set>
                                    <p:animEffect filter="image" prLst="opacity: 0.5">
                                      <p:cBhvr rctx="IE">
                                        <p:cTn id="10" dur="indefinite"/>
                                        <p:tgtEl>
                                          <p:spTgt spid="8"/>
                                        </p:tgtEl>
                                      </p:cBhvr>
                                    </p:animEffect>
                                  </p:childTnLst>
                                </p:cTn>
                              </p:par>
                              <p:par>
                                <p:cTn id="11" presetID="9" presetClass="emph" presetSubtype="0" nodeType="withEffect">
                                  <p:stCondLst>
                                    <p:cond delay="0"/>
                                  </p:stCondLst>
                                  <p:childTnLst>
                                    <p:set>
                                      <p:cBhvr rctx="PPT">
                                        <p:cTn id="12" dur="indefinite"/>
                                        <p:tgtEl>
                                          <p:spTgt spid="9"/>
                                        </p:tgtEl>
                                        <p:attrNameLst>
                                          <p:attrName>style.opacity</p:attrName>
                                        </p:attrNameLst>
                                      </p:cBhvr>
                                      <p:to>
                                        <p:strVal val="0.5"/>
                                      </p:to>
                                    </p:set>
                                    <p:animEffect filter="image" prLst="opacity: 0.5">
                                      <p:cBhvr rctx="IE">
                                        <p:cTn id="13" dur="indefinite"/>
                                        <p:tgtEl>
                                          <p:spTgt spid="9"/>
                                        </p:tgtEl>
                                      </p:cBhvr>
                                    </p:animEffect>
                                  </p:childTnLst>
                                </p:cTn>
                              </p:par>
                            </p:childTnLst>
                          </p:cTn>
                        </p:par>
                        <p:par>
                          <p:cTn id="14" fill="hold">
                            <p:stCondLst>
                              <p:cond delay="0"/>
                            </p:stCondLst>
                            <p:childTnLst>
                              <p:par>
                                <p:cTn id="15" presetID="31" presetClass="entr" presetSubtype="0" fill="hold" nodeType="afterEffect">
                                  <p:stCondLst>
                                    <p:cond delay="0"/>
                                  </p:stCondLst>
                                  <p:childTnLst>
                                    <p:set>
                                      <p:cBhvr>
                                        <p:cTn id="16" dur="1" fill="hold">
                                          <p:stCondLst>
                                            <p:cond delay="0"/>
                                          </p:stCondLst>
                                        </p:cTn>
                                        <p:tgtEl>
                                          <p:spTgt spid="1030"/>
                                        </p:tgtEl>
                                        <p:attrNameLst>
                                          <p:attrName>style.visibility</p:attrName>
                                        </p:attrNameLst>
                                      </p:cBhvr>
                                      <p:to>
                                        <p:strVal val="visible"/>
                                      </p:to>
                                    </p:set>
                                    <p:anim calcmode="lin" valueType="num">
                                      <p:cBhvr>
                                        <p:cTn id="17" dur="1000" fill="hold"/>
                                        <p:tgtEl>
                                          <p:spTgt spid="1030"/>
                                        </p:tgtEl>
                                        <p:attrNameLst>
                                          <p:attrName>ppt_w</p:attrName>
                                        </p:attrNameLst>
                                      </p:cBhvr>
                                      <p:tavLst>
                                        <p:tav tm="0">
                                          <p:val>
                                            <p:fltVal val="0"/>
                                          </p:val>
                                        </p:tav>
                                        <p:tav tm="100000">
                                          <p:val>
                                            <p:strVal val="#ppt_w"/>
                                          </p:val>
                                        </p:tav>
                                      </p:tavLst>
                                    </p:anim>
                                    <p:anim calcmode="lin" valueType="num">
                                      <p:cBhvr>
                                        <p:cTn id="18" dur="1000" fill="hold"/>
                                        <p:tgtEl>
                                          <p:spTgt spid="1030"/>
                                        </p:tgtEl>
                                        <p:attrNameLst>
                                          <p:attrName>ppt_h</p:attrName>
                                        </p:attrNameLst>
                                      </p:cBhvr>
                                      <p:tavLst>
                                        <p:tav tm="0">
                                          <p:val>
                                            <p:fltVal val="0"/>
                                          </p:val>
                                        </p:tav>
                                        <p:tav tm="100000">
                                          <p:val>
                                            <p:strVal val="#ppt_h"/>
                                          </p:val>
                                        </p:tav>
                                      </p:tavLst>
                                    </p:anim>
                                    <p:anim calcmode="lin" valueType="num">
                                      <p:cBhvr>
                                        <p:cTn id="19" dur="1000" fill="hold"/>
                                        <p:tgtEl>
                                          <p:spTgt spid="1030"/>
                                        </p:tgtEl>
                                        <p:attrNameLst>
                                          <p:attrName>style.rotation</p:attrName>
                                        </p:attrNameLst>
                                      </p:cBhvr>
                                      <p:tavLst>
                                        <p:tav tm="0">
                                          <p:val>
                                            <p:fltVal val="90"/>
                                          </p:val>
                                        </p:tav>
                                        <p:tav tm="100000">
                                          <p:val>
                                            <p:fltVal val="0"/>
                                          </p:val>
                                        </p:tav>
                                      </p:tavLst>
                                    </p:anim>
                                    <p:animEffect transition="in" filter="fade">
                                      <p:cBhvr>
                                        <p:cTn id="20" dur="1000"/>
                                        <p:tgtEl>
                                          <p:spTgt spid="1030"/>
                                        </p:tgtEl>
                                      </p:cBhvr>
                                    </p:animEffect>
                                  </p:childTnLst>
                                </p:cTn>
                              </p:par>
                            </p:childTnLst>
                          </p:cTn>
                        </p:par>
                        <p:par>
                          <p:cTn id="21" fill="hold">
                            <p:stCondLst>
                              <p:cond delay="1000"/>
                            </p:stCondLst>
                            <p:childTnLst>
                              <p:par>
                                <p:cTn id="22" presetID="14" presetClass="entr" presetSubtype="10" fill="hold" nodeType="afterEffect">
                                  <p:stCondLst>
                                    <p:cond delay="0"/>
                                  </p:stCondLst>
                                  <p:childTnLst>
                                    <p:set>
                                      <p:cBhvr>
                                        <p:cTn id="23" dur="1" fill="hold">
                                          <p:stCondLst>
                                            <p:cond delay="0"/>
                                          </p:stCondLst>
                                        </p:cTn>
                                        <p:tgtEl>
                                          <p:spTgt spid="1028"/>
                                        </p:tgtEl>
                                        <p:attrNameLst>
                                          <p:attrName>style.visibility</p:attrName>
                                        </p:attrNameLst>
                                      </p:cBhvr>
                                      <p:to>
                                        <p:strVal val="visible"/>
                                      </p:to>
                                    </p:set>
                                    <p:animEffect transition="in" filter="randombar(horizontal)">
                                      <p:cBhvr>
                                        <p:cTn id="24" dur="500"/>
                                        <p:tgtEl>
                                          <p:spTgt spid="1028"/>
                                        </p:tgtEl>
                                      </p:cBhvr>
                                    </p:animEffect>
                                  </p:childTnLst>
                                </p:cTn>
                              </p:par>
                            </p:childTnLst>
                          </p:cTn>
                        </p:par>
                        <p:par>
                          <p:cTn id="25" fill="hold">
                            <p:stCondLst>
                              <p:cond delay="1500"/>
                            </p:stCondLst>
                            <p:childTnLst>
                              <p:par>
                                <p:cTn id="26" presetID="42" presetClass="entr" presetSubtype="0" fill="hold" nodeType="afterEffect">
                                  <p:stCondLst>
                                    <p:cond delay="0"/>
                                  </p:stCondLst>
                                  <p:childTnLst>
                                    <p:set>
                                      <p:cBhvr>
                                        <p:cTn id="27" dur="1" fill="hold">
                                          <p:stCondLst>
                                            <p:cond delay="0"/>
                                          </p:stCondLst>
                                        </p:cTn>
                                        <p:tgtEl>
                                          <p:spTgt spid="1027"/>
                                        </p:tgtEl>
                                        <p:attrNameLst>
                                          <p:attrName>style.visibility</p:attrName>
                                        </p:attrNameLst>
                                      </p:cBhvr>
                                      <p:to>
                                        <p:strVal val="visible"/>
                                      </p:to>
                                    </p:set>
                                    <p:animEffect transition="in" filter="fade">
                                      <p:cBhvr>
                                        <p:cTn id="28" dur="1000"/>
                                        <p:tgtEl>
                                          <p:spTgt spid="1027"/>
                                        </p:tgtEl>
                                      </p:cBhvr>
                                    </p:animEffect>
                                    <p:anim calcmode="lin" valueType="num">
                                      <p:cBhvr>
                                        <p:cTn id="29" dur="1000" fill="hold"/>
                                        <p:tgtEl>
                                          <p:spTgt spid="1027"/>
                                        </p:tgtEl>
                                        <p:attrNameLst>
                                          <p:attrName>ppt_x</p:attrName>
                                        </p:attrNameLst>
                                      </p:cBhvr>
                                      <p:tavLst>
                                        <p:tav tm="0">
                                          <p:val>
                                            <p:strVal val="#ppt_x"/>
                                          </p:val>
                                        </p:tav>
                                        <p:tav tm="100000">
                                          <p:val>
                                            <p:strVal val="#ppt_x"/>
                                          </p:val>
                                        </p:tav>
                                      </p:tavLst>
                                    </p:anim>
                                    <p:anim calcmode="lin" valueType="num">
                                      <p:cBhvr>
                                        <p:cTn id="30" dur="1000" fill="hold"/>
                                        <p:tgtEl>
                                          <p:spTgt spid="10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dirty="0" smtClean="0"/>
              <a:t>Intel</a:t>
            </a:r>
            <a:r>
              <a:rPr lang="en-US" baseline="30000" dirty="0" smtClean="0"/>
              <a:t>®</a:t>
            </a:r>
            <a:r>
              <a:rPr lang="en-US" dirty="0" smtClean="0"/>
              <a:t> XDK Handles the Cordova Stuff!</a:t>
            </a:r>
            <a:endParaRPr lang="en-US" dirty="0"/>
          </a:p>
        </p:txBody>
      </p:sp>
      <p:sp>
        <p:nvSpPr>
          <p:cNvPr id="4" name="Date Placeholder 3"/>
          <p:cNvSpPr>
            <a:spLocks noGrp="1"/>
          </p:cNvSpPr>
          <p:nvPr>
            <p:ph type="dt" sz="half" idx="2"/>
          </p:nvPr>
        </p:nvSpPr>
        <p:spPr/>
        <p:txBody>
          <a:bodyPr/>
          <a:lstStyle/>
          <a:p>
            <a:r>
              <a:rPr lang="en-US" smtClean="0"/>
              <a:t>SWPC</a:t>
            </a:r>
            <a:endParaRPr lang="en-US" dirty="0"/>
          </a:p>
        </p:txBody>
      </p:sp>
      <p:sp>
        <p:nvSpPr>
          <p:cNvPr id="5" name="Footer Placeholder 4"/>
          <p:cNvSpPr>
            <a:spLocks noGrp="1"/>
          </p:cNvSpPr>
          <p:nvPr>
            <p:ph type="ftr" sz="quarter" idx="3"/>
          </p:nvPr>
        </p:nvSpPr>
        <p:spPr/>
        <p:txBody>
          <a:bodyPr/>
          <a:lstStyle/>
          <a:p>
            <a:r>
              <a:rPr lang="en-US" smtClean="0"/>
              <a:t>COLLABORATE. INNOVATE. ENRICH</a:t>
            </a:r>
            <a:endParaRPr lang="en-US" dirty="0"/>
          </a:p>
        </p:txBody>
      </p:sp>
      <p:sp>
        <p:nvSpPr>
          <p:cNvPr id="2" name="Slide Number Placeholder 1"/>
          <p:cNvSpPr>
            <a:spLocks noGrp="1"/>
          </p:cNvSpPr>
          <p:nvPr>
            <p:ph type="sldNum" sz="quarter" idx="4"/>
          </p:nvPr>
        </p:nvSpPr>
        <p:spPr>
          <a:xfrm>
            <a:off x="34925" y="6483350"/>
            <a:ext cx="422275" cy="219075"/>
          </a:xfrm>
        </p:spPr>
        <p:txBody>
          <a:bodyPr/>
          <a:lstStyle/>
          <a:p>
            <a:fld id="{86425145-9275-4DC0-8CF1-6C22A9CC4616}" type="slidenum">
              <a:rPr lang="en-US" smtClean="0"/>
              <a:pPr/>
              <a:t>72</a:t>
            </a:fld>
            <a:endParaRPr lang="en-US" dirty="0"/>
          </a:p>
        </p:txBody>
      </p:sp>
      <p:sp>
        <p:nvSpPr>
          <p:cNvPr id="6" name="Content Placeholder 5"/>
          <p:cNvSpPr>
            <a:spLocks noGrp="1"/>
          </p:cNvSpPr>
          <p:nvPr>
            <p:ph idx="10"/>
          </p:nvPr>
        </p:nvSpPr>
        <p:spPr>
          <a:xfrm>
            <a:off x="457200" y="1341438"/>
            <a:ext cx="8229600" cy="4781550"/>
          </a:xfrm>
        </p:spPr>
        <p:txBody>
          <a:bodyPr anchor="b"/>
          <a:lstStyle/>
          <a:p>
            <a:r>
              <a:rPr lang="en-US" altLang="ja-JP" dirty="0"/>
              <a:t>The Intel XDK tools facilitate the creation of </a:t>
            </a:r>
            <a:r>
              <a:rPr lang="en-US" altLang="ja-JP" b="1" u="sng" spc="50" dirty="0">
                <a:ln w="0"/>
                <a:solidFill>
                  <a:schemeClr val="bg2"/>
                </a:solidFill>
                <a:effectLst>
                  <a:innerShdw blurRad="63500" dist="50800" dir="13500000">
                    <a:srgbClr val="000000">
                      <a:alpha val="50000"/>
                    </a:srgbClr>
                  </a:innerShdw>
                </a:effectLst>
              </a:rPr>
              <a:t>hybrid HTML5 applications</a:t>
            </a:r>
            <a:r>
              <a:rPr lang="en-US" altLang="ja-JP" dirty="0"/>
              <a:t> for deployment on iOS, Android, Windows 8, </a:t>
            </a:r>
            <a:r>
              <a:rPr lang="en-US" altLang="ja-JP" dirty="0" smtClean="0"/>
              <a:t>Tizen </a:t>
            </a:r>
            <a:r>
              <a:rPr lang="en-US" altLang="ja-JP" dirty="0"/>
              <a:t>and other mobile devices.</a:t>
            </a:r>
            <a:endParaRPr lang="en-US" dirty="0" smtClean="0"/>
          </a:p>
          <a:p>
            <a:r>
              <a:rPr lang="en-US" dirty="0" smtClean="0"/>
              <a:t>Visit the Intel Developer Zone </a:t>
            </a:r>
            <a:r>
              <a:rPr lang="en-US" dirty="0" smtClean="0">
                <a:sym typeface="Wingdings" panose="05000000000000000000" pitchFamily="2" charset="2"/>
              </a:rPr>
              <a:t> </a:t>
            </a:r>
            <a:r>
              <a:rPr lang="en-US" dirty="0" smtClean="0">
                <a:hlinkClick r:id="rId3"/>
              </a:rPr>
              <a:t>software.intel.com/html5</a:t>
            </a:r>
            <a:endParaRPr lang="en-US" dirty="0" smtClean="0"/>
          </a:p>
        </p:txBody>
      </p:sp>
      <p:pic>
        <p:nvPicPr>
          <p:cNvPr id="3" name="Picture 2"/>
          <p:cNvPicPr>
            <a:picLocks noChangeAspect="1"/>
          </p:cNvPicPr>
          <p:nvPr/>
        </p:nvPicPr>
        <p:blipFill rotWithShape="1">
          <a:blip r:embed="rId4"/>
          <a:srcRect b="6871"/>
          <a:stretch/>
        </p:blipFill>
        <p:spPr>
          <a:xfrm>
            <a:off x="257328" y="1140828"/>
            <a:ext cx="8614997" cy="337460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85183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HTML5 Basics</a:t>
            </a:r>
            <a:endParaRPr lang="en-US" dirty="0"/>
          </a:p>
        </p:txBody>
      </p:sp>
      <p:sp>
        <p:nvSpPr>
          <p:cNvPr id="12" name="Subtitle 11"/>
          <p:cNvSpPr>
            <a:spLocks noGrp="1"/>
          </p:cNvSpPr>
          <p:nvPr>
            <p:ph type="body" idx="1"/>
          </p:nvPr>
        </p:nvSpPr>
        <p:spPr/>
        <p:txBody>
          <a:bodyPr/>
          <a:lstStyle/>
          <a:p>
            <a:endParaRPr lang="en-US" dirty="0"/>
          </a:p>
        </p:txBody>
      </p:sp>
      <p:sp>
        <p:nvSpPr>
          <p:cNvPr id="6" name="Slide Number Placeholder 5"/>
          <p:cNvSpPr>
            <a:spLocks noGrp="1"/>
          </p:cNvSpPr>
          <p:nvPr>
            <p:ph type="sldNum" sz="quarter" idx="4"/>
          </p:nvPr>
        </p:nvSpPr>
        <p:spPr>
          <a:xfrm>
            <a:off x="34645" y="6483748"/>
            <a:ext cx="422555" cy="219456"/>
          </a:xfrm>
        </p:spPr>
        <p:txBody>
          <a:bodyPr/>
          <a:lstStyle/>
          <a:p>
            <a:fld id="{9360121B-EB0E-403E-986A-EA8E36E39A60}" type="slidenum">
              <a:rPr lang="en-US" smtClean="0"/>
              <a:pPr/>
              <a:t>73</a:t>
            </a:fld>
            <a:endParaRPr lang="en-US" dirty="0"/>
          </a:p>
        </p:txBody>
      </p:sp>
      <p:sp>
        <p:nvSpPr>
          <p:cNvPr id="3" name="Date Placeholder 2"/>
          <p:cNvSpPr>
            <a:spLocks noGrp="1"/>
          </p:cNvSpPr>
          <p:nvPr>
            <p:ph type="dt" sz="half" idx="2"/>
          </p:nvPr>
        </p:nvSpPr>
        <p:spPr/>
        <p:txBody>
          <a:bodyPr/>
          <a:lstStyle/>
          <a:p>
            <a:r>
              <a:rPr lang="en-US" smtClean="0"/>
              <a:t>SWPC</a:t>
            </a:r>
            <a:endParaRPr lang="en-US" dirty="0"/>
          </a:p>
        </p:txBody>
      </p:sp>
      <p:sp>
        <p:nvSpPr>
          <p:cNvPr id="5" name="Footer Placeholder 4"/>
          <p:cNvSpPr>
            <a:spLocks noGrp="1"/>
          </p:cNvSpPr>
          <p:nvPr>
            <p:ph type="ftr" sz="quarter" idx="3"/>
          </p:nvPr>
        </p:nvSpPr>
        <p:spPr/>
        <p:txBody>
          <a:bodyPr/>
          <a:lstStyle/>
          <a:p>
            <a:r>
              <a:rPr lang="en-US" smtClean="0"/>
              <a:t>COLLABORATE. INNOVATE. ENRICH</a:t>
            </a:r>
            <a:endParaRPr lang="en-US" dirty="0"/>
          </a:p>
        </p:txBody>
      </p:sp>
    </p:spTree>
    <p:extLst>
      <p:ext uri="{BB962C8B-B14F-4D97-AF65-F5344CB8AC3E}">
        <p14:creationId xmlns:p14="http://schemas.microsoft.com/office/powerpoint/2010/main" val="820933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is an HTML5 Application?</a:t>
            </a:r>
            <a:endParaRPr lang="en-US" dirty="0"/>
          </a:p>
        </p:txBody>
      </p:sp>
      <p:sp>
        <p:nvSpPr>
          <p:cNvPr id="4" name="Footer Placeholder 3"/>
          <p:cNvSpPr>
            <a:spLocks noGrp="1"/>
          </p:cNvSpPr>
          <p:nvPr>
            <p:ph type="ftr" sz="quarter" idx="3"/>
          </p:nvPr>
        </p:nvSpPr>
        <p:spPr/>
        <p:txBody>
          <a:bodyPr/>
          <a:lstStyle/>
          <a:p>
            <a:r>
              <a:rPr lang="en-US" smtClean="0"/>
              <a:t>COLLABORATE. INNOVATE. ENRICH</a:t>
            </a:r>
            <a:endParaRPr lang="en-US" dirty="0"/>
          </a:p>
        </p:txBody>
      </p:sp>
      <p:sp>
        <p:nvSpPr>
          <p:cNvPr id="5" name="Slide Number Placeholder 4"/>
          <p:cNvSpPr>
            <a:spLocks noGrp="1"/>
          </p:cNvSpPr>
          <p:nvPr>
            <p:ph type="sldNum" sz="quarter" idx="4"/>
          </p:nvPr>
        </p:nvSpPr>
        <p:spPr>
          <a:xfrm>
            <a:off x="34645" y="6483748"/>
            <a:ext cx="422555" cy="219456"/>
          </a:xfrm>
        </p:spPr>
        <p:txBody>
          <a:bodyPr/>
          <a:lstStyle/>
          <a:p>
            <a:fld id="{0AD924A4-E911-410D-BBAD-422833E0B0FC}" type="slidenum">
              <a:rPr lang="en-US" smtClean="0"/>
              <a:pPr/>
              <a:t>74</a:t>
            </a:fld>
            <a:endParaRPr lang="en-US" dirty="0"/>
          </a:p>
        </p:txBody>
      </p:sp>
      <p:sp>
        <p:nvSpPr>
          <p:cNvPr id="9" name="Content Placeholder 8"/>
          <p:cNvSpPr>
            <a:spLocks noGrp="1"/>
          </p:cNvSpPr>
          <p:nvPr>
            <p:ph sz="quarter" idx="10"/>
          </p:nvPr>
        </p:nvSpPr>
        <p:spPr/>
        <p:txBody>
          <a:bodyPr>
            <a:normAutofit/>
          </a:bodyPr>
          <a:lstStyle/>
          <a:p>
            <a:r>
              <a:rPr lang="en-US" dirty="0">
                <a:effectLst>
                  <a:glow rad="228600">
                    <a:schemeClr val="accent2">
                      <a:satMod val="175000"/>
                      <a:alpha val="40000"/>
                    </a:schemeClr>
                  </a:glow>
                </a:effectLst>
              </a:rPr>
              <a:t>An application </a:t>
            </a:r>
            <a:r>
              <a:rPr lang="en-US" dirty="0" smtClean="0">
                <a:effectLst>
                  <a:glow rad="228600">
                    <a:schemeClr val="accent2">
                      <a:satMod val="175000"/>
                      <a:alpha val="40000"/>
                    </a:schemeClr>
                  </a:glow>
                </a:effectLst>
              </a:rPr>
              <a:t>built around an</a:t>
            </a:r>
            <a:r>
              <a:rPr lang="en-US" dirty="0">
                <a:effectLst>
                  <a:glow rad="228600">
                    <a:schemeClr val="accent2">
                      <a:satMod val="175000"/>
                      <a:alpha val="40000"/>
                    </a:schemeClr>
                  </a:glow>
                </a:effectLst>
              </a:rPr>
              <a:t>…</a:t>
            </a:r>
          </a:p>
          <a:p>
            <a:pPr lvl="1">
              <a:buFont typeface="Verdana" panose="020B0604030504040204" pitchFamily="34" charset="0"/>
              <a:buChar char="…"/>
            </a:pPr>
            <a:r>
              <a:rPr lang="en-US" dirty="0"/>
              <a:t>event-driven</a:t>
            </a:r>
          </a:p>
          <a:p>
            <a:pPr lvl="1">
              <a:buFont typeface="Verdana" panose="020B0604030504040204" pitchFamily="34" charset="0"/>
              <a:buChar char="…"/>
            </a:pPr>
            <a:r>
              <a:rPr lang="en-US" dirty="0"/>
              <a:t>object-oriented</a:t>
            </a:r>
          </a:p>
          <a:p>
            <a:pPr lvl="1">
              <a:buFont typeface="Verdana" panose="020B0604030504040204" pitchFamily="34" charset="0"/>
              <a:buChar char="…"/>
            </a:pPr>
            <a:r>
              <a:rPr lang="en-US" dirty="0"/>
              <a:t>programming </a:t>
            </a:r>
            <a:r>
              <a:rPr lang="en-US" dirty="0" smtClean="0"/>
              <a:t>environment</a:t>
            </a:r>
          </a:p>
          <a:p>
            <a:r>
              <a:rPr lang="en-US" dirty="0" smtClean="0">
                <a:effectLst>
                  <a:glow rad="228600">
                    <a:schemeClr val="accent6">
                      <a:satMod val="175000"/>
                      <a:alpha val="40000"/>
                    </a:schemeClr>
                  </a:glow>
                </a:effectLst>
              </a:rPr>
              <a:t>And built using…</a:t>
            </a:r>
            <a:endParaRPr lang="en-US" dirty="0">
              <a:effectLst>
                <a:glow rad="228600">
                  <a:schemeClr val="accent6">
                    <a:satMod val="175000"/>
                    <a:alpha val="40000"/>
                  </a:schemeClr>
                </a:glow>
              </a:effectLst>
            </a:endParaRPr>
          </a:p>
          <a:p>
            <a:pPr lvl="1">
              <a:buFont typeface="Verdana" panose="020B0604030504040204" pitchFamily="34" charset="0"/>
              <a:buChar char="…"/>
            </a:pPr>
            <a:r>
              <a:rPr lang="en-US" dirty="0" smtClean="0"/>
              <a:t>HTML Elements</a:t>
            </a:r>
            <a:endParaRPr lang="en-US" dirty="0"/>
          </a:p>
          <a:p>
            <a:pPr lvl="2"/>
            <a:r>
              <a:rPr lang="en-US" dirty="0" smtClean="0"/>
              <a:t>document </a:t>
            </a:r>
            <a:r>
              <a:rPr lang="en-US" dirty="0"/>
              <a:t>objects (DOM)</a:t>
            </a:r>
          </a:p>
          <a:p>
            <a:pPr lvl="1">
              <a:buFont typeface="Verdana" panose="020B0604030504040204" pitchFamily="34" charset="0"/>
              <a:buChar char="…"/>
            </a:pPr>
            <a:r>
              <a:rPr lang="en-US" dirty="0"/>
              <a:t>CSS </a:t>
            </a:r>
            <a:r>
              <a:rPr lang="en-US" dirty="0" smtClean="0"/>
              <a:t>Rules</a:t>
            </a:r>
            <a:endParaRPr lang="en-US" dirty="0"/>
          </a:p>
          <a:p>
            <a:pPr lvl="2"/>
            <a:r>
              <a:rPr lang="en-US" dirty="0" smtClean="0"/>
              <a:t>style </a:t>
            </a:r>
            <a:r>
              <a:rPr lang="en-US" dirty="0"/>
              <a:t>sheets</a:t>
            </a:r>
          </a:p>
          <a:p>
            <a:pPr lvl="1">
              <a:buFont typeface="Verdana" panose="020B0604030504040204" pitchFamily="34" charset="0"/>
              <a:buChar char="…"/>
            </a:pPr>
            <a:r>
              <a:rPr lang="en-US" dirty="0"/>
              <a:t>JavaScript </a:t>
            </a:r>
            <a:r>
              <a:rPr lang="en-US" dirty="0" smtClean="0"/>
              <a:t>Code</a:t>
            </a:r>
            <a:endParaRPr lang="en-US" dirty="0"/>
          </a:p>
          <a:p>
            <a:pPr lvl="2"/>
            <a:r>
              <a:rPr lang="en-US" dirty="0" smtClean="0"/>
              <a:t>event-handlers</a:t>
            </a:r>
            <a:endParaRPr lang="en-US" dirty="0"/>
          </a:p>
          <a:p>
            <a:pPr lvl="2"/>
            <a:r>
              <a:rPr lang="en-US" dirty="0" smtClean="0"/>
              <a:t>object </a:t>
            </a:r>
            <a:r>
              <a:rPr lang="en-US" dirty="0"/>
              <a:t>manipulation</a:t>
            </a:r>
          </a:p>
          <a:p>
            <a:pPr lvl="2"/>
            <a:r>
              <a:rPr lang="en-US" dirty="0" smtClean="0"/>
              <a:t>general </a:t>
            </a:r>
            <a:r>
              <a:rPr lang="en-US" dirty="0"/>
              <a:t>logic </a:t>
            </a:r>
            <a:r>
              <a:rPr lang="en-US" dirty="0" smtClean="0"/>
              <a:t>processing</a:t>
            </a:r>
            <a:endParaRPr lang="en-US" dirty="0"/>
          </a:p>
        </p:txBody>
      </p:sp>
      <p:sp>
        <p:nvSpPr>
          <p:cNvPr id="10" name="Date Placeholder 9"/>
          <p:cNvSpPr>
            <a:spLocks noGrp="1"/>
          </p:cNvSpPr>
          <p:nvPr>
            <p:ph type="dt" sz="half" idx="2"/>
          </p:nvPr>
        </p:nvSpPr>
        <p:spPr/>
        <p:txBody>
          <a:bodyPr/>
          <a:lstStyle/>
          <a:p>
            <a:r>
              <a:rPr lang="en-US" smtClean="0"/>
              <a:t>SWPC</a:t>
            </a:r>
            <a:endParaRPr lang="en-US" dirty="0"/>
          </a:p>
        </p:txBody>
      </p:sp>
      <p:pic>
        <p:nvPicPr>
          <p:cNvPr id="11" name="Picture 7"/>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4153269" y="3038047"/>
            <a:ext cx="4502926" cy="31427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2" name="Content Placeholder 7"/>
          <p:cNvGraphicFramePr>
            <a:graphicFrameLocks/>
          </p:cNvGraphicFramePr>
          <p:nvPr>
            <p:extLst>
              <p:ext uri="{D42A27DB-BD31-4B8C-83A1-F6EECF244321}">
                <p14:modId xmlns:p14="http://schemas.microsoft.com/office/powerpoint/2010/main" val="292723284"/>
              </p:ext>
            </p:extLst>
          </p:nvPr>
        </p:nvGraphicFramePr>
        <p:xfrm>
          <a:off x="4847631" y="808403"/>
          <a:ext cx="3839169" cy="2027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45419392"/>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866" y="956483"/>
            <a:ext cx="7109114" cy="496165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10"/>
          </p:nvPr>
        </p:nvSpPr>
        <p:spPr>
          <a:prstGeom prst="rect">
            <a:avLst/>
          </a:prstGeom>
        </p:spPr>
        <p:txBody>
          <a:bodyPr/>
          <a:lstStyle/>
          <a:p>
            <a:pPr>
              <a:defRPr/>
            </a:pPr>
            <a:fld id="{0AD924A4-E911-410D-BBAD-422833E0B0FC}" type="slidenum">
              <a:rPr lang="en-US" smtClean="0"/>
              <a:pPr>
                <a:defRPr/>
              </a:pPr>
              <a:t>75</a:t>
            </a:fld>
            <a:endParaRPr lang="en-US" dirty="0"/>
          </a:p>
        </p:txBody>
      </p:sp>
      <p:sp>
        <p:nvSpPr>
          <p:cNvPr id="2" name="Title 1"/>
          <p:cNvSpPr>
            <a:spLocks noGrp="1"/>
          </p:cNvSpPr>
          <p:nvPr>
            <p:ph type="title"/>
          </p:nvPr>
        </p:nvSpPr>
        <p:spPr/>
        <p:txBody>
          <a:bodyPr/>
          <a:lstStyle/>
          <a:p>
            <a:r>
              <a:rPr lang="en-US" smtClean="0"/>
              <a:t>Űber Simple HTML5 “Application”</a:t>
            </a:r>
            <a:endParaRPr lang="en-US" dirty="0"/>
          </a:p>
        </p:txBody>
      </p:sp>
      <p:sp>
        <p:nvSpPr>
          <p:cNvPr id="3" name="Date Placeholder 2"/>
          <p:cNvSpPr>
            <a:spLocks noGrp="1"/>
          </p:cNvSpPr>
          <p:nvPr>
            <p:ph type="dt" sz="half" idx="2"/>
          </p:nvPr>
        </p:nvSpPr>
        <p:spPr/>
        <p:txBody>
          <a:bodyPr/>
          <a:lstStyle/>
          <a:p>
            <a:r>
              <a:rPr lang="en-US" smtClean="0"/>
              <a:t>SWPC</a:t>
            </a:r>
            <a:endParaRPr lang="en-US" dirty="0"/>
          </a:p>
        </p:txBody>
      </p:sp>
      <p:sp>
        <p:nvSpPr>
          <p:cNvPr id="4" name="Footer Placeholder 3"/>
          <p:cNvSpPr>
            <a:spLocks noGrp="1"/>
          </p:cNvSpPr>
          <p:nvPr>
            <p:ph type="ftr" sz="quarter" idx="3"/>
          </p:nvPr>
        </p:nvSpPr>
        <p:spPr/>
        <p:txBody>
          <a:bodyPr/>
          <a:lstStyle/>
          <a:p>
            <a:r>
              <a:rPr lang="en-US" smtClean="0"/>
              <a:t>COLLABORATE. INNOVATE. ENRICH</a:t>
            </a:r>
            <a:endParaRPr lang="en-US"/>
          </a:p>
        </p:txBody>
      </p:sp>
      <p:pic>
        <p:nvPicPr>
          <p:cNvPr id="1028" name="Picture 4"/>
          <p:cNvPicPr>
            <a:picLocks noChangeAspect="1" noChangeArrowheads="1"/>
          </p:cNvPicPr>
          <p:nvPr/>
        </p:nvPicPr>
        <p:blipFill>
          <a:blip r:embed="rId3" cstate="print">
            <a:clrChange>
              <a:clrFrom>
                <a:srgbClr val="212021"/>
              </a:clrFrom>
              <a:clrTo>
                <a:srgbClr val="212021">
                  <a:alpha val="0"/>
                </a:srgbClr>
              </a:clrTo>
            </a:clrChange>
            <a:extLst>
              <a:ext uri="{28A0092B-C50C-407E-A947-70E740481C1C}">
                <a14:useLocalDpi xmlns:a14="http://schemas.microsoft.com/office/drawing/2010/main" val="0"/>
              </a:ext>
            </a:extLst>
          </a:blip>
          <a:srcRect/>
          <a:stretch>
            <a:fillRect/>
          </a:stretch>
        </p:blipFill>
        <p:spPr bwMode="auto">
          <a:xfrm>
            <a:off x="4820802" y="3358314"/>
            <a:ext cx="4100545" cy="279094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310676"/>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HTML5</a:t>
            </a:r>
            <a:r>
              <a:rPr lang="en-US" dirty="0"/>
              <a:t> </a:t>
            </a:r>
            <a:r>
              <a:rPr lang="en-US" dirty="0" smtClean="0"/>
              <a:t>Programming Recommendations</a:t>
            </a:r>
            <a:endParaRPr lang="en-US" dirty="0"/>
          </a:p>
        </p:txBody>
      </p:sp>
      <p:sp>
        <p:nvSpPr>
          <p:cNvPr id="6" name="Date Placeholder 5"/>
          <p:cNvSpPr>
            <a:spLocks noGrp="1"/>
          </p:cNvSpPr>
          <p:nvPr>
            <p:ph type="dt" sz="half" idx="2"/>
          </p:nvPr>
        </p:nvSpPr>
        <p:spPr/>
        <p:txBody>
          <a:bodyPr/>
          <a:lstStyle/>
          <a:p>
            <a:r>
              <a:rPr lang="en-US" smtClean="0"/>
              <a:t>SWPC</a:t>
            </a:r>
            <a:endParaRPr lang="en-US" dirty="0"/>
          </a:p>
        </p:txBody>
      </p:sp>
      <p:sp>
        <p:nvSpPr>
          <p:cNvPr id="4" name="Footer Placeholder 3"/>
          <p:cNvSpPr>
            <a:spLocks noGrp="1"/>
          </p:cNvSpPr>
          <p:nvPr>
            <p:ph type="ftr" sz="quarter" idx="3"/>
          </p:nvPr>
        </p:nvSpPr>
        <p:spPr/>
        <p:txBody>
          <a:bodyPr/>
          <a:lstStyle/>
          <a:p>
            <a:pPr>
              <a:defRPr/>
            </a:pPr>
            <a:r>
              <a:rPr lang="en-US" smtClean="0"/>
              <a:t>COLLABORATE. INNOVATE. ENRICH</a:t>
            </a:r>
            <a:endParaRPr lang="en-US"/>
          </a:p>
        </p:txBody>
      </p:sp>
      <p:sp>
        <p:nvSpPr>
          <p:cNvPr id="5" name="Slide Number Placeholder 4"/>
          <p:cNvSpPr>
            <a:spLocks noGrp="1"/>
          </p:cNvSpPr>
          <p:nvPr>
            <p:ph type="sldNum" sz="quarter" idx="4"/>
          </p:nvPr>
        </p:nvSpPr>
        <p:spPr>
          <a:xfrm>
            <a:off x="34645" y="6483748"/>
            <a:ext cx="422555" cy="219456"/>
          </a:xfrm>
          <a:prstGeom prst="rect">
            <a:avLst/>
          </a:prstGeom>
        </p:spPr>
        <p:txBody>
          <a:bodyPr/>
          <a:lstStyle/>
          <a:p>
            <a:pPr>
              <a:defRPr/>
            </a:pPr>
            <a:fld id="{0AD924A4-E911-410D-BBAD-422833E0B0FC}" type="slidenum">
              <a:rPr lang="en-US" smtClean="0"/>
              <a:pPr>
                <a:defRPr/>
              </a:pPr>
              <a:t>76</a:t>
            </a:fld>
            <a:endParaRPr lang="en-US" dirty="0"/>
          </a:p>
        </p:txBody>
      </p:sp>
      <p:sp>
        <p:nvSpPr>
          <p:cNvPr id="3" name="Content Placeholder 2"/>
          <p:cNvSpPr>
            <a:spLocks noGrp="1"/>
          </p:cNvSpPr>
          <p:nvPr>
            <p:ph sz="quarter" idx="10"/>
          </p:nvPr>
        </p:nvSpPr>
        <p:spPr>
          <a:prstGeom prst="rect">
            <a:avLst/>
          </a:prstGeom>
        </p:spPr>
        <p:txBody>
          <a:bodyPr/>
          <a:lstStyle/>
          <a:p>
            <a:r>
              <a:rPr lang="en-US" dirty="0" smtClean="0">
                <a:effectLst>
                  <a:glow rad="228600">
                    <a:schemeClr val="accent4">
                      <a:satMod val="175000"/>
                      <a:alpha val="40000"/>
                    </a:schemeClr>
                  </a:glow>
                </a:effectLst>
              </a:rPr>
              <a:t>Use HTML Pages to Structure Your Application</a:t>
            </a:r>
          </a:p>
          <a:p>
            <a:pPr lvl="1"/>
            <a:r>
              <a:rPr lang="en-US" dirty="0" smtClean="0"/>
              <a:t>identify </a:t>
            </a:r>
            <a:r>
              <a:rPr lang="en-US" dirty="0"/>
              <a:t>functional areas </a:t>
            </a:r>
            <a:r>
              <a:rPr lang="en-US" dirty="0" smtClean="0"/>
              <a:t>and use </a:t>
            </a:r>
            <a:r>
              <a:rPr lang="en-US" dirty="0"/>
              <a:t>structural </a:t>
            </a:r>
            <a:r>
              <a:rPr lang="en-US" dirty="0" smtClean="0"/>
              <a:t>tags</a:t>
            </a:r>
          </a:p>
          <a:p>
            <a:pPr lvl="1"/>
            <a:r>
              <a:rPr lang="en-US" dirty="0" smtClean="0">
                <a:hlinkClick r:id="rId2"/>
              </a:rPr>
              <a:t>w3schools.com/html5/html5_new_elements.asp</a:t>
            </a:r>
            <a:endParaRPr lang="en-US" dirty="0" smtClean="0"/>
          </a:p>
          <a:p>
            <a:r>
              <a:rPr lang="en-US" altLang="ja-JP" dirty="0">
                <a:effectLst>
                  <a:glow rad="228600">
                    <a:schemeClr val="accent4">
                      <a:satMod val="175000"/>
                      <a:alpha val="40000"/>
                    </a:schemeClr>
                  </a:glow>
                </a:effectLst>
              </a:rPr>
              <a:t>Use CSS for Design and Layout</a:t>
            </a:r>
          </a:p>
          <a:p>
            <a:pPr lvl="1"/>
            <a:r>
              <a:rPr lang="en-US" dirty="0" smtClean="0"/>
              <a:t>separate </a:t>
            </a:r>
            <a:r>
              <a:rPr lang="en-US" dirty="0"/>
              <a:t>content from </a:t>
            </a:r>
            <a:r>
              <a:rPr lang="en-US" dirty="0" smtClean="0"/>
              <a:t>presentation</a:t>
            </a:r>
          </a:p>
          <a:p>
            <a:pPr lvl="1"/>
            <a:r>
              <a:rPr lang="en-US" dirty="0" smtClean="0"/>
              <a:t>design for alternate </a:t>
            </a:r>
            <a:r>
              <a:rPr lang="en-US" dirty="0"/>
              <a:t>layouts </a:t>
            </a:r>
            <a:r>
              <a:rPr lang="en-US" dirty="0" smtClean="0"/>
              <a:t>(phone versus tablet)</a:t>
            </a:r>
          </a:p>
          <a:p>
            <a:pPr lvl="1"/>
            <a:r>
              <a:rPr lang="en-US" dirty="0" smtClean="0">
                <a:hlinkClick r:id="rId3"/>
              </a:rPr>
              <a:t>w3schools.com/</a:t>
            </a:r>
            <a:r>
              <a:rPr lang="en-US" dirty="0" err="1" smtClean="0">
                <a:hlinkClick r:id="rId3"/>
              </a:rPr>
              <a:t>cssref</a:t>
            </a:r>
            <a:r>
              <a:rPr lang="en-US" dirty="0" smtClean="0">
                <a:hlinkClick r:id="rId3"/>
              </a:rPr>
              <a:t>/</a:t>
            </a:r>
            <a:endParaRPr lang="en-US" dirty="0" smtClean="0"/>
          </a:p>
          <a:p>
            <a:r>
              <a:rPr lang="en-US" altLang="ja-JP" dirty="0">
                <a:effectLst>
                  <a:glow rad="228600">
                    <a:schemeClr val="accent4">
                      <a:satMod val="175000"/>
                      <a:alpha val="40000"/>
                    </a:schemeClr>
                  </a:glow>
                </a:effectLst>
              </a:rPr>
              <a:t>Use JavaScript for Action and Events</a:t>
            </a:r>
          </a:p>
          <a:p>
            <a:pPr lvl="1"/>
            <a:r>
              <a:rPr lang="en-US" dirty="0" smtClean="0"/>
              <a:t>take action on events (click, document load, etc.)</a:t>
            </a:r>
          </a:p>
          <a:p>
            <a:pPr lvl="1"/>
            <a:r>
              <a:rPr lang="en-US" dirty="0"/>
              <a:t>read and write HTML </a:t>
            </a:r>
            <a:r>
              <a:rPr lang="en-US" dirty="0" smtClean="0"/>
              <a:t>elements (modify page elements)</a:t>
            </a:r>
          </a:p>
          <a:p>
            <a:pPr lvl="1"/>
            <a:r>
              <a:rPr lang="en-US" dirty="0"/>
              <a:t>validate </a:t>
            </a:r>
            <a:r>
              <a:rPr lang="en-US" dirty="0" smtClean="0"/>
              <a:t>data input (form data, etc.)</a:t>
            </a:r>
          </a:p>
          <a:p>
            <a:pPr lvl="1"/>
            <a:r>
              <a:rPr lang="en-US" dirty="0" smtClean="0"/>
              <a:t>communicate with external agents (web workers, etc.)</a:t>
            </a:r>
            <a:endParaRPr lang="en-US" dirty="0"/>
          </a:p>
          <a:p>
            <a:pPr lvl="1"/>
            <a:r>
              <a:rPr lang="en-US" dirty="0" smtClean="0">
                <a:hlinkClick r:id="rId4"/>
              </a:rPr>
              <a:t>w3schools.com/</a:t>
            </a:r>
            <a:r>
              <a:rPr lang="en-US" dirty="0" err="1" smtClean="0">
                <a:hlinkClick r:id="rId4"/>
              </a:rPr>
              <a:t>js</a:t>
            </a:r>
            <a:r>
              <a:rPr lang="en-US" dirty="0" smtClean="0">
                <a:hlinkClick r:id="rId4"/>
              </a:rPr>
              <a:t>/js_intro.asp</a:t>
            </a:r>
            <a:endParaRPr lang="en-US" dirty="0" smtClean="0"/>
          </a:p>
          <a:p>
            <a:pPr lvl="1"/>
            <a:endParaRPr lang="en-US" dirty="0"/>
          </a:p>
        </p:txBody>
      </p:sp>
    </p:spTree>
    <p:extLst>
      <p:ext uri="{BB962C8B-B14F-4D97-AF65-F5344CB8AC3E}">
        <p14:creationId xmlns:p14="http://schemas.microsoft.com/office/powerpoint/2010/main" val="1960910261"/>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Differences Between Mobile and Desktop</a:t>
            </a:r>
            <a:endParaRPr lang="en-US" dirty="0"/>
          </a:p>
        </p:txBody>
      </p:sp>
      <p:sp>
        <p:nvSpPr>
          <p:cNvPr id="6" name="Date Placeholder 5"/>
          <p:cNvSpPr>
            <a:spLocks noGrp="1"/>
          </p:cNvSpPr>
          <p:nvPr>
            <p:ph type="dt" sz="half" idx="2"/>
          </p:nvPr>
        </p:nvSpPr>
        <p:spPr/>
        <p:txBody>
          <a:bodyPr/>
          <a:lstStyle/>
          <a:p>
            <a:r>
              <a:rPr lang="en-US" smtClean="0"/>
              <a:t>SWPC</a:t>
            </a:r>
            <a:endParaRPr lang="en-US" dirty="0"/>
          </a:p>
        </p:txBody>
      </p:sp>
      <p:sp>
        <p:nvSpPr>
          <p:cNvPr id="4" name="Footer Placeholder 3"/>
          <p:cNvSpPr>
            <a:spLocks noGrp="1"/>
          </p:cNvSpPr>
          <p:nvPr>
            <p:ph type="ftr" sz="quarter" idx="3"/>
          </p:nvPr>
        </p:nvSpPr>
        <p:spPr/>
        <p:txBody>
          <a:bodyPr/>
          <a:lstStyle/>
          <a:p>
            <a:pPr>
              <a:defRPr/>
            </a:pPr>
            <a:r>
              <a:rPr lang="en-US" smtClean="0"/>
              <a:t>COLLABORATE. INNOVATE. ENRICH</a:t>
            </a:r>
            <a:endParaRPr lang="en-US"/>
          </a:p>
        </p:txBody>
      </p:sp>
      <p:sp>
        <p:nvSpPr>
          <p:cNvPr id="5" name="Slide Number Placeholder 4"/>
          <p:cNvSpPr>
            <a:spLocks noGrp="1"/>
          </p:cNvSpPr>
          <p:nvPr>
            <p:ph type="sldNum" sz="quarter" idx="4"/>
          </p:nvPr>
        </p:nvSpPr>
        <p:spPr>
          <a:xfrm>
            <a:off x="34645" y="6483748"/>
            <a:ext cx="422555" cy="219456"/>
          </a:xfrm>
          <a:prstGeom prst="rect">
            <a:avLst/>
          </a:prstGeom>
        </p:spPr>
        <p:txBody>
          <a:bodyPr/>
          <a:lstStyle/>
          <a:p>
            <a:pPr>
              <a:defRPr/>
            </a:pPr>
            <a:fld id="{0AD924A4-E911-410D-BBAD-422833E0B0FC}" type="slidenum">
              <a:rPr lang="en-US" smtClean="0"/>
              <a:pPr>
                <a:defRPr/>
              </a:pPr>
              <a:t>77</a:t>
            </a:fld>
            <a:endParaRPr lang="en-US" dirty="0"/>
          </a:p>
        </p:txBody>
      </p:sp>
      <p:sp>
        <p:nvSpPr>
          <p:cNvPr id="3" name="Content Placeholder 2"/>
          <p:cNvSpPr>
            <a:spLocks noGrp="1"/>
          </p:cNvSpPr>
          <p:nvPr>
            <p:ph sz="quarter" idx="10"/>
          </p:nvPr>
        </p:nvSpPr>
        <p:spPr>
          <a:prstGeom prst="rect">
            <a:avLst/>
          </a:prstGeom>
        </p:spPr>
        <p:txBody>
          <a:bodyPr/>
          <a:lstStyle/>
          <a:p>
            <a:r>
              <a:rPr lang="en-US" dirty="0" smtClean="0">
                <a:effectLst>
                  <a:glow rad="228600">
                    <a:schemeClr val="accent6">
                      <a:satMod val="175000"/>
                      <a:alpha val="40000"/>
                    </a:schemeClr>
                  </a:glow>
                </a:effectLst>
              </a:rPr>
              <a:t>Both use HTML, CSS and JavaScript</a:t>
            </a:r>
          </a:p>
          <a:p>
            <a:pPr lvl="1"/>
            <a:r>
              <a:rPr lang="en-US" dirty="0" smtClean="0"/>
              <a:t>both </a:t>
            </a:r>
            <a:r>
              <a:rPr lang="en-US" dirty="0"/>
              <a:t>support [</a:t>
            </a:r>
            <a:r>
              <a:rPr lang="en-US" dirty="0" smtClean="0"/>
              <a:t>most] </a:t>
            </a:r>
            <a:r>
              <a:rPr lang="en-US" dirty="0"/>
              <a:t>current </a:t>
            </a:r>
            <a:r>
              <a:rPr lang="en-US" dirty="0" smtClean="0"/>
              <a:t>HTML5 features</a:t>
            </a:r>
          </a:p>
          <a:p>
            <a:r>
              <a:rPr lang="en-US" dirty="0" smtClean="0">
                <a:effectLst>
                  <a:glow rad="228600">
                    <a:schemeClr val="accent1">
                      <a:satMod val="175000"/>
                      <a:alpha val="40000"/>
                    </a:schemeClr>
                  </a:glow>
                </a:effectLst>
              </a:rPr>
              <a:t>Features [Mostly] Unique to Desktop</a:t>
            </a:r>
          </a:p>
          <a:p>
            <a:pPr lvl="1"/>
            <a:r>
              <a:rPr lang="en-US" dirty="0" smtClean="0"/>
              <a:t>mouse interaction and hi-res multi-window display</a:t>
            </a:r>
          </a:p>
          <a:p>
            <a:pPr lvl="1"/>
            <a:r>
              <a:rPr lang="en-US" dirty="0" smtClean="0"/>
              <a:t>plug-ins to extend web applications and pages</a:t>
            </a:r>
          </a:p>
          <a:p>
            <a:pPr lvl="1"/>
            <a:r>
              <a:rPr lang="en-US" dirty="0" smtClean="0">
                <a:effectLst>
                  <a:glow rad="228600">
                    <a:schemeClr val="accent1">
                      <a:satMod val="175000"/>
                      <a:alpha val="40000"/>
                    </a:schemeClr>
                  </a:glow>
                </a:effectLst>
              </a:rPr>
              <a:t>reliable connections with fast speeds</a:t>
            </a:r>
          </a:p>
          <a:p>
            <a:r>
              <a:rPr lang="en-US" dirty="0" smtClean="0">
                <a:effectLst>
                  <a:glow rad="228600">
                    <a:schemeClr val="accent2">
                      <a:satMod val="175000"/>
                      <a:alpha val="40000"/>
                    </a:schemeClr>
                  </a:glow>
                </a:effectLst>
              </a:rPr>
              <a:t>Features [Mostly] Unique to Mobile</a:t>
            </a:r>
          </a:p>
          <a:p>
            <a:pPr lvl="1"/>
            <a:r>
              <a:rPr lang="en-US" dirty="0" smtClean="0"/>
              <a:t>touch interaction on lo-res single-window display</a:t>
            </a:r>
          </a:p>
          <a:p>
            <a:pPr lvl="1"/>
            <a:r>
              <a:rPr lang="en-US" dirty="0" smtClean="0"/>
              <a:t>few [if any] plug-ins to extend web applications</a:t>
            </a:r>
          </a:p>
          <a:p>
            <a:pPr lvl="1"/>
            <a:r>
              <a:rPr lang="en-US" dirty="0" smtClean="0">
                <a:effectLst>
                  <a:glow rad="228600">
                    <a:schemeClr val="accent2">
                      <a:satMod val="175000"/>
                      <a:alpha val="40000"/>
                    </a:schemeClr>
                  </a:glow>
                </a:effectLst>
              </a:rPr>
              <a:t>unreliable connections with variable speeds</a:t>
            </a:r>
          </a:p>
          <a:p>
            <a:pPr lvl="1"/>
            <a:r>
              <a:rPr lang="en-US" dirty="0" smtClean="0">
                <a:effectLst>
                  <a:glow rad="228600">
                    <a:srgbClr val="92D050">
                      <a:alpha val="40000"/>
                    </a:srgbClr>
                  </a:glow>
                </a:effectLst>
              </a:rPr>
              <a:t>access to device hardware (motion, location, etc.)</a:t>
            </a:r>
          </a:p>
          <a:p>
            <a:pPr lvl="1"/>
            <a:r>
              <a:rPr lang="en-US" dirty="0">
                <a:effectLst>
                  <a:glow rad="228600">
                    <a:srgbClr val="92D050">
                      <a:alpha val="40000"/>
                    </a:srgbClr>
                  </a:glow>
                </a:effectLst>
              </a:rPr>
              <a:t>access to personal features (calendar, contacts, etc.)</a:t>
            </a:r>
          </a:p>
        </p:txBody>
      </p:sp>
    </p:spTree>
    <p:extLst>
      <p:ext uri="{BB962C8B-B14F-4D97-AF65-F5344CB8AC3E}">
        <p14:creationId xmlns:p14="http://schemas.microsoft.com/office/powerpoint/2010/main" val="2351935585"/>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HTML5 Features Can I Use?</a:t>
            </a:r>
            <a:endParaRPr lang="en-US" dirty="0"/>
          </a:p>
        </p:txBody>
      </p:sp>
      <p:sp>
        <p:nvSpPr>
          <p:cNvPr id="6" name="Date Placeholder 5"/>
          <p:cNvSpPr>
            <a:spLocks noGrp="1"/>
          </p:cNvSpPr>
          <p:nvPr>
            <p:ph type="dt" sz="half" idx="2"/>
          </p:nvPr>
        </p:nvSpPr>
        <p:spPr/>
        <p:txBody>
          <a:bodyPr/>
          <a:lstStyle/>
          <a:p>
            <a:r>
              <a:rPr lang="en-US" smtClean="0"/>
              <a:t>SWPC</a:t>
            </a:r>
            <a:endParaRPr lang="en-US" dirty="0"/>
          </a:p>
        </p:txBody>
      </p:sp>
      <p:sp>
        <p:nvSpPr>
          <p:cNvPr id="4" name="Footer Placeholder 3"/>
          <p:cNvSpPr>
            <a:spLocks noGrp="1"/>
          </p:cNvSpPr>
          <p:nvPr>
            <p:ph type="ftr" sz="quarter" idx="3"/>
          </p:nvPr>
        </p:nvSpPr>
        <p:spPr/>
        <p:txBody>
          <a:bodyPr/>
          <a:lstStyle/>
          <a:p>
            <a:r>
              <a:rPr lang="en-US" smtClean="0"/>
              <a:t>COLLABORATE. INNOVATE. ENRICH</a:t>
            </a:r>
            <a:endParaRPr lang="en-US"/>
          </a:p>
        </p:txBody>
      </p:sp>
      <p:sp>
        <p:nvSpPr>
          <p:cNvPr id="5" name="Slide Number Placeholder 4"/>
          <p:cNvSpPr>
            <a:spLocks noGrp="1"/>
          </p:cNvSpPr>
          <p:nvPr>
            <p:ph type="sldNum" sz="quarter" idx="4"/>
          </p:nvPr>
        </p:nvSpPr>
        <p:spPr>
          <a:xfrm>
            <a:off x="34645" y="6483748"/>
            <a:ext cx="422555" cy="219456"/>
          </a:xfrm>
          <a:prstGeom prst="rect">
            <a:avLst/>
          </a:prstGeom>
        </p:spPr>
        <p:txBody>
          <a:bodyPr/>
          <a:lstStyle/>
          <a:p>
            <a:fld id="{0AD924A4-E911-410D-BBAD-422833E0B0FC}" type="slidenum">
              <a:rPr lang="en-US" smtClean="0"/>
              <a:pPr/>
              <a:t>78</a:t>
            </a:fld>
            <a:endParaRPr lang="en-US" dirty="0"/>
          </a:p>
        </p:txBody>
      </p:sp>
      <p:sp>
        <p:nvSpPr>
          <p:cNvPr id="3" name="Content Placeholder 2"/>
          <p:cNvSpPr>
            <a:spLocks noGrp="1"/>
          </p:cNvSpPr>
          <p:nvPr>
            <p:ph sz="quarter" idx="10"/>
          </p:nvPr>
        </p:nvSpPr>
        <p:spPr>
          <a:prstGeom prst="rect">
            <a:avLst/>
          </a:prstGeom>
        </p:spPr>
        <p:txBody>
          <a:bodyPr anchor="b"/>
          <a:lstStyle/>
          <a:p>
            <a:endParaRPr lang="en-US" dirty="0" smtClean="0"/>
          </a:p>
          <a:p>
            <a:endParaRPr lang="en-US" dirty="0" smtClean="0"/>
          </a:p>
          <a:p>
            <a:endParaRPr lang="en-US" dirty="0" smtClean="0"/>
          </a:p>
          <a:p>
            <a:r>
              <a:rPr lang="en-US" dirty="0" smtClean="0"/>
              <a:t>Mobile compared to </a:t>
            </a:r>
            <a:br>
              <a:rPr lang="en-US" dirty="0" smtClean="0"/>
            </a:br>
            <a:r>
              <a:rPr lang="en-US" dirty="0" smtClean="0"/>
              <a:t>W3C standards</a:t>
            </a:r>
            <a:br>
              <a:rPr lang="en-US" dirty="0" smtClean="0"/>
            </a:br>
            <a:r>
              <a:rPr lang="en-US" dirty="0" smtClean="0"/>
              <a:t>…according to </a:t>
            </a:r>
            <a:br>
              <a:rPr lang="en-US" dirty="0" smtClean="0"/>
            </a:br>
            <a:r>
              <a:rPr lang="en-US" dirty="0" smtClean="0">
                <a:hlinkClick r:id="rId3"/>
              </a:rPr>
              <a:t>mobilehtml5.org</a:t>
            </a:r>
            <a:endParaRPr lang="en-US" dirty="0" smtClean="0"/>
          </a:p>
          <a:p>
            <a:pPr lvl="1"/>
            <a:endParaRPr lang="en-US" dirty="0" smtClean="0"/>
          </a:p>
          <a:p>
            <a:r>
              <a:rPr lang="en-US" dirty="0" smtClean="0"/>
              <a:t>And see…</a:t>
            </a:r>
            <a:br>
              <a:rPr lang="en-US" dirty="0" smtClean="0"/>
            </a:br>
            <a:r>
              <a:rPr lang="en-US" dirty="0" smtClean="0">
                <a:hlinkClick r:id="rId4"/>
              </a:rPr>
              <a:t>caniuse.com</a:t>
            </a:r>
            <a:r>
              <a:rPr lang="en-US" dirty="0" smtClean="0"/>
              <a:t> for </a:t>
            </a:r>
            <a:br>
              <a:rPr lang="en-US" dirty="0" smtClean="0"/>
            </a:br>
            <a:r>
              <a:rPr lang="en-US" dirty="0" smtClean="0"/>
              <a:t>browser capabilities</a:t>
            </a:r>
          </a:p>
        </p:txBody>
      </p:sp>
      <p:pic>
        <p:nvPicPr>
          <p:cNvPr id="8" name="Picture 7"/>
          <p:cNvPicPr>
            <a:picLocks noChangeAspect="1"/>
          </p:cNvPicPr>
          <p:nvPr/>
        </p:nvPicPr>
        <p:blipFill>
          <a:blip r:embed="rId5"/>
          <a:stretch>
            <a:fillRect/>
          </a:stretch>
        </p:blipFill>
        <p:spPr>
          <a:xfrm>
            <a:off x="3210253" y="1367247"/>
            <a:ext cx="5583077" cy="4406135"/>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6"/>
          <a:stretch>
            <a:fillRect/>
          </a:stretch>
        </p:blipFill>
        <p:spPr>
          <a:xfrm>
            <a:off x="759338" y="1046531"/>
            <a:ext cx="1606908" cy="22249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64912530"/>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and Common HTML Elements (tags)</a:t>
            </a:r>
            <a:endParaRPr lang="en-US" dirty="0"/>
          </a:p>
        </p:txBody>
      </p:sp>
      <p:sp>
        <p:nvSpPr>
          <p:cNvPr id="6" name="Date Placeholder 5"/>
          <p:cNvSpPr>
            <a:spLocks noGrp="1"/>
          </p:cNvSpPr>
          <p:nvPr>
            <p:ph type="dt" sz="half" idx="2"/>
          </p:nvPr>
        </p:nvSpPr>
        <p:spPr/>
        <p:txBody>
          <a:bodyPr/>
          <a:lstStyle/>
          <a:p>
            <a:r>
              <a:rPr lang="en-US" smtClean="0"/>
              <a:t>SWPC</a:t>
            </a:r>
            <a:endParaRPr lang="en-US" dirty="0"/>
          </a:p>
        </p:txBody>
      </p:sp>
      <p:sp>
        <p:nvSpPr>
          <p:cNvPr id="4" name="Footer Placeholder 3"/>
          <p:cNvSpPr>
            <a:spLocks noGrp="1"/>
          </p:cNvSpPr>
          <p:nvPr>
            <p:ph type="ftr" sz="quarter" idx="3"/>
          </p:nvPr>
        </p:nvSpPr>
        <p:spPr/>
        <p:txBody>
          <a:bodyPr/>
          <a:lstStyle/>
          <a:p>
            <a:pPr>
              <a:defRPr/>
            </a:pPr>
            <a:r>
              <a:rPr lang="en-US" smtClean="0"/>
              <a:t>COLLABORATE. INNOVATE. ENRICH</a:t>
            </a:r>
            <a:endParaRPr lang="en-US"/>
          </a:p>
        </p:txBody>
      </p:sp>
      <p:sp>
        <p:nvSpPr>
          <p:cNvPr id="5" name="Slide Number Placeholder 4"/>
          <p:cNvSpPr>
            <a:spLocks noGrp="1"/>
          </p:cNvSpPr>
          <p:nvPr>
            <p:ph type="sldNum" sz="quarter" idx="4"/>
          </p:nvPr>
        </p:nvSpPr>
        <p:spPr>
          <a:xfrm>
            <a:off x="34645" y="6483748"/>
            <a:ext cx="422555" cy="219456"/>
          </a:xfrm>
          <a:prstGeom prst="rect">
            <a:avLst/>
          </a:prstGeom>
        </p:spPr>
        <p:txBody>
          <a:bodyPr/>
          <a:lstStyle/>
          <a:p>
            <a:pPr>
              <a:defRPr/>
            </a:pPr>
            <a:fld id="{0AD924A4-E911-410D-BBAD-422833E0B0FC}" type="slidenum">
              <a:rPr lang="en-US" smtClean="0"/>
              <a:pPr>
                <a:defRPr/>
              </a:pPr>
              <a:t>79</a:t>
            </a:fld>
            <a:endParaRPr lang="en-US" dirty="0"/>
          </a:p>
        </p:txBody>
      </p:sp>
      <p:sp>
        <p:nvSpPr>
          <p:cNvPr id="3" name="Content Placeholder 2"/>
          <p:cNvSpPr>
            <a:spLocks noGrp="1"/>
          </p:cNvSpPr>
          <p:nvPr>
            <p:ph sz="quarter" idx="10"/>
          </p:nvPr>
        </p:nvSpPr>
        <p:spPr>
          <a:prstGeom prst="rect">
            <a:avLst/>
          </a:prstGeom>
        </p:spPr>
        <p:txBody>
          <a:bodyPr/>
          <a:lstStyle/>
          <a:p>
            <a:r>
              <a:rPr lang="en-US" dirty="0" smtClean="0"/>
              <a:t>&lt;html&gt;, &lt;head&gt; and &lt;body&gt;</a:t>
            </a:r>
          </a:p>
          <a:p>
            <a:pPr lvl="1"/>
            <a:r>
              <a:rPr lang="en-US" dirty="0" smtClean="0"/>
              <a:t>core page structure elements</a:t>
            </a:r>
          </a:p>
          <a:p>
            <a:pPr lvl="1"/>
            <a:r>
              <a:rPr lang="en-US" dirty="0" smtClean="0"/>
              <a:t>define basic structure of every page</a:t>
            </a:r>
          </a:p>
          <a:p>
            <a:r>
              <a:rPr lang="en-US" dirty="0" smtClean="0"/>
              <a:t>&lt;p&gt;, </a:t>
            </a:r>
            <a:r>
              <a:rPr lang="en-US" dirty="0"/>
              <a:t>&lt;a</a:t>
            </a:r>
            <a:r>
              <a:rPr lang="en-US" dirty="0" smtClean="0"/>
              <a:t>&gt;, &lt;h#&gt;, &lt;li&gt;, </a:t>
            </a:r>
            <a:r>
              <a:rPr lang="en-US" dirty="0"/>
              <a:t>&lt;table&gt;, </a:t>
            </a:r>
            <a:r>
              <a:rPr lang="en-US" dirty="0" smtClean="0"/>
              <a:t>&lt;</a:t>
            </a:r>
            <a:r>
              <a:rPr lang="en-US" dirty="0" err="1" smtClean="0"/>
              <a:t>img</a:t>
            </a:r>
            <a:r>
              <a:rPr lang="en-US" dirty="0" smtClean="0"/>
              <a:t>&gt;…</a:t>
            </a:r>
            <a:br>
              <a:rPr lang="en-US" dirty="0" smtClean="0"/>
            </a:br>
            <a:r>
              <a:rPr lang="en-US" dirty="0" smtClean="0"/>
              <a:t>&lt;form&gt;, &lt;input</a:t>
            </a:r>
            <a:r>
              <a:rPr lang="en-US" dirty="0"/>
              <a:t>&gt;, </a:t>
            </a:r>
            <a:r>
              <a:rPr lang="en-US" dirty="0" smtClean="0"/>
              <a:t>&lt;link&gt;, </a:t>
            </a:r>
            <a:r>
              <a:rPr lang="en-US" dirty="0"/>
              <a:t>&lt;</a:t>
            </a:r>
            <a:r>
              <a:rPr lang="en-US" dirty="0" smtClean="0"/>
              <a:t>style&gt;, &lt;script&gt;…</a:t>
            </a:r>
            <a:br>
              <a:rPr lang="en-US" dirty="0" smtClean="0"/>
            </a:br>
            <a:r>
              <a:rPr lang="en-US" dirty="0" smtClean="0"/>
              <a:t>&lt;!-- this is an HTML comment --&gt;</a:t>
            </a:r>
          </a:p>
          <a:p>
            <a:pPr lvl="1"/>
            <a:r>
              <a:rPr lang="en-US" dirty="0" smtClean="0"/>
              <a:t>commonly used elements (aka tags)</a:t>
            </a:r>
          </a:p>
          <a:p>
            <a:r>
              <a:rPr lang="en-US" dirty="0" smtClean="0"/>
              <a:t>&lt;div&gt; and &lt;span&gt;</a:t>
            </a:r>
          </a:p>
          <a:p>
            <a:pPr lvl="1"/>
            <a:r>
              <a:rPr lang="en-US" dirty="0" smtClean="0"/>
              <a:t>generic block and inline elements (respectively)</a:t>
            </a:r>
          </a:p>
          <a:p>
            <a:pPr lvl="1"/>
            <a:r>
              <a:rPr lang="en-US" dirty="0" smtClean="0">
                <a:effectLst>
                  <a:glow rad="228600">
                    <a:schemeClr val="accent4">
                      <a:satMod val="175000"/>
                      <a:alpha val="40000"/>
                    </a:schemeClr>
                  </a:glow>
                </a:effectLst>
              </a:rPr>
              <a:t>frequently used with global “class” and “id” attributes</a:t>
            </a:r>
          </a:p>
        </p:txBody>
      </p:sp>
      <p:sp>
        <p:nvSpPr>
          <p:cNvPr id="7" name="Rounded Rectangle 6"/>
          <p:cNvSpPr/>
          <p:nvPr/>
        </p:nvSpPr>
        <p:spPr bwMode="auto">
          <a:xfrm>
            <a:off x="1283448" y="5608934"/>
            <a:ext cx="6650182" cy="457200"/>
          </a:xfrm>
          <a:prstGeom prst="roundRect">
            <a:avLst/>
          </a:prstGeom>
          <a:ln>
            <a:headEnd type="none" w="med" len="med"/>
            <a:tailEnd type="none" w="med" len="med"/>
          </a:ln>
          <a:effectLst>
            <a:outerShdw blurRad="63500" sx="102000" sy="102000" algn="ctr"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noAutofit/>
          </a:bodyPr>
          <a:lstStyle/>
          <a:p>
            <a:pPr algn="ctr" eaLnBrk="0" hangingPunct="0">
              <a:lnSpc>
                <a:spcPct val="80000"/>
              </a:lnSpc>
              <a:spcBef>
                <a:spcPct val="50000"/>
              </a:spcBef>
            </a:pPr>
            <a:r>
              <a:rPr lang="en-US" dirty="0" smtClean="0">
                <a:hlinkClick r:id="rId2"/>
              </a:rPr>
              <a:t>w3schools.com/html5/html5_reference.asp</a:t>
            </a:r>
            <a:endParaRPr kumimoji="0" lang="en-US" b="0" i="0" u="none" strike="noStrike" cap="none" normalizeH="0" baseline="0" dirty="0" smtClean="0">
              <a:ln>
                <a:noFill/>
              </a:ln>
              <a:solidFill>
                <a:schemeClr val="tx1"/>
              </a:solidFill>
              <a:effectLst/>
              <a:latin typeface="Verdana" pitchFamily="34" charset="0"/>
            </a:endParaRPr>
          </a:p>
        </p:txBody>
      </p:sp>
    </p:spTree>
    <p:extLst>
      <p:ext uri="{BB962C8B-B14F-4D97-AF65-F5344CB8AC3E}">
        <p14:creationId xmlns:p14="http://schemas.microsoft.com/office/powerpoint/2010/main" val="184497417"/>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What’s </a:t>
            </a:r>
            <a:r>
              <a:rPr lang="en-US" u="sng" dirty="0" smtClean="0">
                <a:solidFill>
                  <a:schemeClr val="accent2"/>
                </a:solidFill>
              </a:rPr>
              <a:t>Common</a:t>
            </a:r>
            <a:r>
              <a:rPr lang="en-US" dirty="0" smtClean="0"/>
              <a:t> Across these Platforms?</a:t>
            </a:r>
            <a:endParaRPr lang="en-US" dirty="0"/>
          </a:p>
        </p:txBody>
      </p:sp>
      <p:sp>
        <p:nvSpPr>
          <p:cNvPr id="3" name="Date Placeholder 2"/>
          <p:cNvSpPr>
            <a:spLocks noGrp="1"/>
          </p:cNvSpPr>
          <p:nvPr>
            <p:ph type="dt" sz="half" idx="2"/>
          </p:nvPr>
        </p:nvSpPr>
        <p:spPr/>
        <p:txBody>
          <a:bodyPr/>
          <a:lstStyle/>
          <a:p>
            <a:r>
              <a:rPr lang="en-US" smtClean="0"/>
              <a:t>SWPC</a:t>
            </a:r>
            <a:endParaRPr lang="en-US" dirty="0"/>
          </a:p>
        </p:txBody>
      </p:sp>
      <p:sp>
        <p:nvSpPr>
          <p:cNvPr id="4" name="Footer Placeholder 3"/>
          <p:cNvSpPr>
            <a:spLocks noGrp="1"/>
          </p:cNvSpPr>
          <p:nvPr>
            <p:ph type="ftr" sz="quarter" idx="3"/>
          </p:nvPr>
        </p:nvSpPr>
        <p:spPr/>
        <p:txBody>
          <a:bodyPr/>
          <a:lstStyle/>
          <a:p>
            <a:r>
              <a:rPr lang="en-US" smtClean="0"/>
              <a:t>COLLABORATE. INNOVATE. ENRICH</a:t>
            </a:r>
            <a:endParaRPr lang="en-US" dirty="0"/>
          </a:p>
        </p:txBody>
      </p:sp>
      <p:sp>
        <p:nvSpPr>
          <p:cNvPr id="5" name="Slide Number Placeholder 4"/>
          <p:cNvSpPr>
            <a:spLocks noGrp="1"/>
          </p:cNvSpPr>
          <p:nvPr>
            <p:ph type="sldNum" sz="quarter" idx="4"/>
          </p:nvPr>
        </p:nvSpPr>
        <p:spPr>
          <a:xfrm>
            <a:off x="34645" y="6483748"/>
            <a:ext cx="422555" cy="219456"/>
          </a:xfrm>
        </p:spPr>
        <p:txBody>
          <a:bodyPr/>
          <a:lstStyle/>
          <a:p>
            <a:fld id="{9360121B-EB0E-403E-986A-EA8E36E39A60}" type="slidenum">
              <a:rPr lang="en-US" smtClean="0"/>
              <a:pPr/>
              <a:t>8</a:t>
            </a:fld>
            <a:endParaRPr lang="en-US"/>
          </a:p>
        </p:txBody>
      </p:sp>
      <p:graphicFrame>
        <p:nvGraphicFramePr>
          <p:cNvPr id="8" name="Content Placeholder 3"/>
          <p:cNvGraphicFramePr>
            <a:graphicFrameLocks noGrp="1"/>
          </p:cNvGraphicFramePr>
          <p:nvPr>
            <p:ph sz="quarter" idx="10"/>
            <p:extLst>
              <p:ext uri="{D42A27DB-BD31-4B8C-83A1-F6EECF244321}">
                <p14:modId xmlns:p14="http://schemas.microsoft.com/office/powerpoint/2010/main" val="1692578683"/>
              </p:ext>
            </p:extLst>
          </p:nvPr>
        </p:nvGraphicFramePr>
        <p:xfrm>
          <a:off x="457200" y="1014865"/>
          <a:ext cx="8229599" cy="4359754"/>
        </p:xfrm>
        <a:graphic>
          <a:graphicData uri="http://schemas.openxmlformats.org/drawingml/2006/table">
            <a:tbl>
              <a:tblPr firstRow="1" firstCol="1" bandRow="1">
                <a:tableStyleId>{5C22544A-7EE6-4342-B048-85BDC9FD1C3A}</a:tableStyleId>
              </a:tblPr>
              <a:tblGrid>
                <a:gridCol w="1175657"/>
                <a:gridCol w="1175657"/>
                <a:gridCol w="1175657"/>
                <a:gridCol w="1175657"/>
                <a:gridCol w="1175657"/>
                <a:gridCol w="1175657"/>
                <a:gridCol w="1175657"/>
              </a:tblGrid>
              <a:tr h="470213">
                <a:tc>
                  <a:txBody>
                    <a:bodyPr/>
                    <a:lstStyle/>
                    <a:p>
                      <a:pPr algn="ctr"/>
                      <a:endParaRPr lang="en-US" sz="1200" b="0" dirty="0">
                        <a:latin typeface="Cambria" panose="02040503050406030204" pitchFamily="18" charset="0"/>
                      </a:endParaRPr>
                    </a:p>
                  </a:txBody>
                  <a:tcPr anchor="ctr"/>
                </a:tc>
                <a:tc>
                  <a:txBody>
                    <a:bodyPr/>
                    <a:lstStyle/>
                    <a:p>
                      <a:pPr algn="ctr"/>
                      <a:r>
                        <a:rPr lang="en-US" sz="1200" dirty="0" smtClean="0">
                          <a:latin typeface="Cambria" panose="02040503050406030204" pitchFamily="18" charset="0"/>
                        </a:rPr>
                        <a:t>Apple* iOS*</a:t>
                      </a:r>
                      <a:endParaRPr lang="en-US" sz="1200" b="0" dirty="0">
                        <a:latin typeface="Cambria" panose="02040503050406030204" pitchFamily="18" charset="0"/>
                      </a:endParaRPr>
                    </a:p>
                  </a:txBody>
                  <a:tcPr anchor="ctr"/>
                </a:tc>
                <a:tc>
                  <a:txBody>
                    <a:bodyPr/>
                    <a:lstStyle/>
                    <a:p>
                      <a:pPr algn="ctr"/>
                      <a:r>
                        <a:rPr lang="en-US" sz="1100" dirty="0" smtClean="0">
                          <a:latin typeface="Cambria" panose="02040503050406030204" pitchFamily="18" charset="0"/>
                        </a:rPr>
                        <a:t>BlackBerry*</a:t>
                      </a:r>
                      <a:endParaRPr lang="en-US" sz="1100" b="0" dirty="0">
                        <a:latin typeface="Cambria" panose="02040503050406030204" pitchFamily="18" charset="0"/>
                      </a:endParaRPr>
                    </a:p>
                  </a:txBody>
                  <a:tcPr anchor="ctr"/>
                </a:tc>
                <a:tc>
                  <a:txBody>
                    <a:bodyPr/>
                    <a:lstStyle/>
                    <a:p>
                      <a:pPr algn="ctr"/>
                      <a:r>
                        <a:rPr lang="en-US" sz="1200" dirty="0" smtClean="0">
                          <a:latin typeface="Cambria" panose="02040503050406030204" pitchFamily="18" charset="0"/>
                        </a:rPr>
                        <a:t>Google*</a:t>
                      </a:r>
                      <a:br>
                        <a:rPr lang="en-US" sz="1200" dirty="0" smtClean="0">
                          <a:latin typeface="Cambria" panose="02040503050406030204" pitchFamily="18" charset="0"/>
                        </a:rPr>
                      </a:br>
                      <a:r>
                        <a:rPr lang="en-US" sz="1200" dirty="0" smtClean="0">
                          <a:latin typeface="Cambria" panose="02040503050406030204" pitchFamily="18" charset="0"/>
                        </a:rPr>
                        <a:t>Android*</a:t>
                      </a:r>
                      <a:endParaRPr lang="en-US" sz="1200" b="0" dirty="0">
                        <a:latin typeface="Cambria" panose="02040503050406030204" pitchFamily="18" charset="0"/>
                      </a:endParaRPr>
                    </a:p>
                  </a:txBody>
                  <a:tcPr anchor="ctr"/>
                </a:tc>
                <a:tc>
                  <a:txBody>
                    <a:bodyPr/>
                    <a:lstStyle/>
                    <a:p>
                      <a:pPr algn="ctr"/>
                      <a:r>
                        <a:rPr lang="en-US" sz="1200" dirty="0" smtClean="0">
                          <a:latin typeface="Cambria" panose="02040503050406030204" pitchFamily="18" charset="0"/>
                        </a:rPr>
                        <a:t>Microsoft*</a:t>
                      </a:r>
                      <a:br>
                        <a:rPr lang="en-US" sz="1200" dirty="0" smtClean="0">
                          <a:latin typeface="Cambria" panose="02040503050406030204" pitchFamily="18" charset="0"/>
                        </a:rPr>
                      </a:br>
                      <a:r>
                        <a:rPr lang="en-US" sz="1200" baseline="0" dirty="0" smtClean="0">
                          <a:latin typeface="Cambria" panose="02040503050406030204" pitchFamily="18" charset="0"/>
                        </a:rPr>
                        <a:t>Windows* 8</a:t>
                      </a:r>
                      <a:endParaRPr lang="en-US" sz="1200" b="0" dirty="0">
                        <a:latin typeface="Cambria" panose="02040503050406030204" pitchFamily="18" charset="0"/>
                      </a:endParaRPr>
                    </a:p>
                  </a:txBody>
                  <a:tcPr anchor="ctr"/>
                </a:tc>
                <a:tc>
                  <a:txBody>
                    <a:bodyPr/>
                    <a:lstStyle/>
                    <a:p>
                      <a:pPr algn="ctr"/>
                      <a:r>
                        <a:rPr lang="en-US" sz="1200" smtClean="0">
                          <a:latin typeface="Cambria" panose="02040503050406030204" pitchFamily="18" charset="0"/>
                        </a:rPr>
                        <a:t>Mozilla*</a:t>
                      </a:r>
                      <a:br>
                        <a:rPr lang="en-US" sz="1200" smtClean="0">
                          <a:latin typeface="Cambria" panose="02040503050406030204" pitchFamily="18" charset="0"/>
                        </a:rPr>
                      </a:br>
                      <a:r>
                        <a:rPr lang="en-US" sz="1200" smtClean="0">
                          <a:latin typeface="Cambria" panose="02040503050406030204" pitchFamily="18" charset="0"/>
                        </a:rPr>
                        <a:t>Firefox*</a:t>
                      </a:r>
                      <a:r>
                        <a:rPr lang="en-US" sz="1200" baseline="0" smtClean="0">
                          <a:latin typeface="Cambria" panose="02040503050406030204" pitchFamily="18" charset="0"/>
                        </a:rPr>
                        <a:t> OS</a:t>
                      </a:r>
                      <a:endParaRPr lang="en-US" sz="1200" b="0">
                        <a:latin typeface="Cambria" panose="02040503050406030204" pitchFamily="18" charset="0"/>
                      </a:endParaRPr>
                    </a:p>
                  </a:txBody>
                  <a:tcPr anchor="ctr"/>
                </a:tc>
                <a:tc>
                  <a:txBody>
                    <a:bodyPr/>
                    <a:lstStyle/>
                    <a:p>
                      <a:pPr algn="ctr"/>
                      <a:r>
                        <a:rPr lang="en-US" sz="1200" dirty="0" smtClean="0">
                          <a:latin typeface="Cambria" panose="02040503050406030204" pitchFamily="18" charset="0"/>
                        </a:rPr>
                        <a:t>Tizen*</a:t>
                      </a:r>
                      <a:endParaRPr lang="en-US" sz="1200" b="0" dirty="0">
                        <a:latin typeface="Cambria" panose="02040503050406030204" pitchFamily="18" charset="0"/>
                      </a:endParaRPr>
                    </a:p>
                  </a:txBody>
                  <a:tcPr anchor="ctr"/>
                </a:tc>
              </a:tr>
              <a:tr h="1619076">
                <a:tc>
                  <a:txBody>
                    <a:bodyPr/>
                    <a:lstStyle/>
                    <a:p>
                      <a:pPr algn="r"/>
                      <a:r>
                        <a:rPr lang="en-US" sz="1200" smtClean="0">
                          <a:latin typeface="Cambria" panose="02040503050406030204" pitchFamily="18" charset="0"/>
                        </a:rPr>
                        <a:t>Development model</a:t>
                      </a:r>
                      <a:endParaRPr lang="en-US" sz="1200">
                        <a:latin typeface="Cambria" panose="02040503050406030204" pitchFamily="18" charset="0"/>
                      </a:endParaRPr>
                    </a:p>
                  </a:txBody>
                  <a:tcPr anchor="ctr"/>
                </a:tc>
                <a:tc>
                  <a:txBody>
                    <a:bodyPr/>
                    <a:lstStyle/>
                    <a:p>
                      <a:r>
                        <a:rPr lang="en-US" sz="1200" dirty="0" smtClean="0">
                          <a:latin typeface="Cambria" panose="02040503050406030204" pitchFamily="18" charset="0"/>
                        </a:rPr>
                        <a:t>Controlled by Apple</a:t>
                      </a:r>
                      <a:endParaRPr lang="en-US" sz="1200" dirty="0">
                        <a:latin typeface="Cambria" panose="02040503050406030204" pitchFamily="18" charset="0"/>
                      </a:endParaRPr>
                    </a:p>
                  </a:txBody>
                  <a:tcPr anchor="ctr"/>
                </a:tc>
                <a:tc>
                  <a:txBody>
                    <a:bodyPr/>
                    <a:lstStyle/>
                    <a:p>
                      <a:r>
                        <a:rPr lang="en-US" sz="1200" dirty="0" smtClean="0">
                          <a:latin typeface="Cambria" panose="02040503050406030204" pitchFamily="18" charset="0"/>
                        </a:rPr>
                        <a:t>Controlled by RIM</a:t>
                      </a:r>
                      <a:endParaRPr lang="en-US" sz="1200" dirty="0">
                        <a:latin typeface="Cambria" panose="02040503050406030204" pitchFamily="18" charset="0"/>
                      </a:endParaRPr>
                    </a:p>
                  </a:txBody>
                  <a:tcPr anchor="ctr"/>
                </a:tc>
                <a:tc>
                  <a:txBody>
                    <a:bodyPr/>
                    <a:lstStyle/>
                    <a:p>
                      <a:r>
                        <a:rPr lang="en-US" sz="1200" dirty="0" smtClean="0">
                          <a:latin typeface="Cambria" panose="02040503050406030204" pitchFamily="18" charset="0"/>
                        </a:rPr>
                        <a:t>Code released</a:t>
                      </a:r>
                      <a:r>
                        <a:rPr lang="en-US" sz="1200" baseline="0" dirty="0" smtClean="0">
                          <a:latin typeface="Cambria" panose="02040503050406030204" pitchFamily="18" charset="0"/>
                        </a:rPr>
                        <a:t> to open source after first commercial device ships;  key pieces are Google proprietary</a:t>
                      </a:r>
                      <a:endParaRPr lang="en-US" sz="1200" dirty="0">
                        <a:latin typeface="Cambria" panose="02040503050406030204" pitchFamily="18" charset="0"/>
                      </a:endParaRPr>
                    </a:p>
                  </a:txBody>
                  <a:tcPr anchor="ctr"/>
                </a:tc>
                <a:tc>
                  <a:txBody>
                    <a:bodyPr/>
                    <a:lstStyle/>
                    <a:p>
                      <a:r>
                        <a:rPr lang="en-US" sz="1200" dirty="0" smtClean="0">
                          <a:latin typeface="Cambria" panose="02040503050406030204" pitchFamily="18" charset="0"/>
                        </a:rPr>
                        <a:t>Controlled by Microsoft</a:t>
                      </a:r>
                      <a:endParaRPr lang="en-US" sz="1200" dirty="0">
                        <a:latin typeface="Cambria" panose="02040503050406030204" pitchFamily="18" charset="0"/>
                      </a:endParaRPr>
                    </a:p>
                  </a:txBody>
                  <a:tcPr anchor="ctr"/>
                </a:tc>
                <a:tc>
                  <a:txBody>
                    <a:bodyPr/>
                    <a:lstStyle/>
                    <a:p>
                      <a:r>
                        <a:rPr lang="en-US" sz="1200" smtClean="0">
                          <a:latin typeface="Cambria" panose="02040503050406030204" pitchFamily="18" charset="0"/>
                        </a:rPr>
                        <a:t>Open source, code released during development; controlled by Mozilla</a:t>
                      </a:r>
                      <a:endParaRPr lang="en-US" sz="1200">
                        <a:latin typeface="Cambria" panose="02040503050406030204" pitchFamily="18" charset="0"/>
                      </a:endParaRPr>
                    </a:p>
                  </a:txBody>
                  <a:tcPr anchor="ctr"/>
                </a:tc>
                <a:tc>
                  <a:txBody>
                    <a:bodyPr/>
                    <a:lstStyle/>
                    <a:p>
                      <a:r>
                        <a:rPr lang="en-US" sz="1200" dirty="0" smtClean="0">
                          <a:latin typeface="Cambria" panose="02040503050406030204" pitchFamily="18" charset="0"/>
                        </a:rPr>
                        <a:t>Open source, code released during development.  Controlled by Tizen TSG, co-chaired by Intel and Samsung</a:t>
                      </a:r>
                      <a:endParaRPr lang="en-US" sz="1200" dirty="0">
                        <a:latin typeface="Cambria" panose="02040503050406030204" pitchFamily="18" charset="0"/>
                      </a:endParaRPr>
                    </a:p>
                  </a:txBody>
                  <a:tcPr anchor="ctr"/>
                </a:tc>
              </a:tr>
              <a:tr h="1054901">
                <a:tc>
                  <a:txBody>
                    <a:bodyPr/>
                    <a:lstStyle/>
                    <a:p>
                      <a:pPr algn="r"/>
                      <a:r>
                        <a:rPr lang="en-US" sz="1200" dirty="0" smtClean="0">
                          <a:latin typeface="Cambria" panose="02040503050406030204" pitchFamily="18" charset="0"/>
                        </a:rPr>
                        <a:t>APIs</a:t>
                      </a:r>
                      <a:endParaRPr lang="en-US" sz="1200" dirty="0">
                        <a:latin typeface="Cambria" panose="02040503050406030204" pitchFamily="18" charset="0"/>
                      </a:endParaRPr>
                    </a:p>
                  </a:txBody>
                  <a:tcPr anchor="ctr"/>
                </a:tc>
                <a:tc>
                  <a:txBody>
                    <a:bodyPr/>
                    <a:lstStyle/>
                    <a:p>
                      <a:r>
                        <a:rPr lang="en-US" sz="1200" dirty="0" smtClean="0">
                          <a:latin typeface="Cambria" panose="02040503050406030204" pitchFamily="18" charset="0"/>
                        </a:rPr>
                        <a:t>Objective C;</a:t>
                      </a:r>
                      <a:br>
                        <a:rPr lang="en-US" sz="1200" dirty="0" smtClean="0">
                          <a:latin typeface="Cambria" panose="02040503050406030204" pitchFamily="18" charset="0"/>
                        </a:rPr>
                      </a:br>
                      <a:r>
                        <a:rPr lang="en-US" sz="1200" b="1" u="sng" dirty="0" smtClean="0">
                          <a:solidFill>
                            <a:srgbClr val="C00000"/>
                          </a:solidFill>
                          <a:latin typeface="Cambria" panose="02040503050406030204" pitchFamily="18" charset="0"/>
                        </a:rPr>
                        <a:t>HTML5</a:t>
                      </a:r>
                      <a:r>
                        <a:rPr lang="en-US" sz="1200" dirty="0" smtClean="0">
                          <a:latin typeface="Cambria" panose="02040503050406030204" pitchFamily="18" charset="0"/>
                        </a:rPr>
                        <a:t> in browser and</a:t>
                      </a:r>
                      <a:r>
                        <a:rPr lang="en-US" sz="1200" baseline="0" dirty="0" smtClean="0">
                          <a:latin typeface="Cambria" panose="02040503050406030204" pitchFamily="18" charset="0"/>
                        </a:rPr>
                        <a:t> hybrid</a:t>
                      </a:r>
                      <a:endParaRPr lang="en-US" sz="1200" dirty="0">
                        <a:latin typeface="Cambria" panose="02040503050406030204" pitchFamily="18" charset="0"/>
                      </a:endParaRPr>
                    </a:p>
                  </a:txBody>
                  <a:tcPr anchor="ctr"/>
                </a:tc>
                <a:tc>
                  <a:txBody>
                    <a:bodyPr/>
                    <a:lstStyle/>
                    <a:p>
                      <a:r>
                        <a:rPr lang="en-US" sz="1200" baseline="0" dirty="0" smtClean="0">
                          <a:latin typeface="Cambria" panose="02040503050406030204" pitchFamily="18" charset="0"/>
                        </a:rPr>
                        <a:t>C/C++; </a:t>
                      </a:r>
                      <a:r>
                        <a:rPr lang="en-US" sz="1200" b="1" u="sng" kern="1200" dirty="0" smtClean="0">
                          <a:solidFill>
                            <a:srgbClr val="C00000"/>
                          </a:solidFill>
                          <a:latin typeface="Cambria" panose="02040503050406030204" pitchFamily="18" charset="0"/>
                          <a:ea typeface="+mn-ea"/>
                          <a:cs typeface="+mn-cs"/>
                        </a:rPr>
                        <a:t>HTML5</a:t>
                      </a:r>
                      <a:r>
                        <a:rPr lang="en-US" sz="1200" dirty="0" smtClean="0">
                          <a:latin typeface="Cambria" panose="02040503050406030204" pitchFamily="18" charset="0"/>
                        </a:rPr>
                        <a:t> in browser and hybrid; Java</a:t>
                      </a:r>
                      <a:endParaRPr lang="en-US" sz="1200" dirty="0">
                        <a:latin typeface="Cambria" panose="02040503050406030204" pitchFamily="18" charset="0"/>
                      </a:endParaRPr>
                    </a:p>
                  </a:txBody>
                  <a:tcPr anchor="ctr"/>
                </a:tc>
                <a:tc>
                  <a:txBody>
                    <a:bodyPr/>
                    <a:lstStyle/>
                    <a:p>
                      <a:r>
                        <a:rPr lang="en-US" sz="1200" dirty="0" smtClean="0">
                          <a:latin typeface="Cambria" panose="02040503050406030204" pitchFamily="18" charset="0"/>
                        </a:rPr>
                        <a:t>Java;</a:t>
                      </a:r>
                      <a:r>
                        <a:rPr lang="en-US" sz="1200" baseline="0" dirty="0" smtClean="0">
                          <a:latin typeface="Cambria" panose="02040503050406030204" pitchFamily="18" charset="0"/>
                        </a:rPr>
                        <a:t> some C/C++;</a:t>
                      </a:r>
                    </a:p>
                    <a:p>
                      <a:r>
                        <a:rPr lang="en-US" sz="1200" b="1" u="sng" kern="1200" dirty="0" smtClean="0">
                          <a:solidFill>
                            <a:srgbClr val="C00000"/>
                          </a:solidFill>
                          <a:latin typeface="Cambria" panose="02040503050406030204" pitchFamily="18" charset="0"/>
                          <a:ea typeface="+mn-ea"/>
                          <a:cs typeface="+mn-cs"/>
                        </a:rPr>
                        <a:t>HTML5</a:t>
                      </a:r>
                      <a:r>
                        <a:rPr lang="en-US" sz="1200" baseline="0" dirty="0" smtClean="0">
                          <a:latin typeface="Cambria" panose="02040503050406030204" pitchFamily="18" charset="0"/>
                        </a:rPr>
                        <a:t> in browser and hybrid</a:t>
                      </a:r>
                      <a:endParaRPr lang="en-US" sz="1200" dirty="0">
                        <a:latin typeface="Cambria" panose="02040503050406030204" pitchFamily="18" charset="0"/>
                      </a:endParaRPr>
                    </a:p>
                  </a:txBody>
                  <a:tcPr anchor="ctr"/>
                </a:tc>
                <a:tc>
                  <a:txBody>
                    <a:bodyPr/>
                    <a:lstStyle/>
                    <a:p>
                      <a:r>
                        <a:rPr lang="en-US" sz="1200" dirty="0" smtClean="0">
                          <a:latin typeface="Cambria" panose="02040503050406030204" pitchFamily="18" charset="0"/>
                        </a:rPr>
                        <a:t>C/C++; C#, JavaScript; </a:t>
                      </a:r>
                      <a:r>
                        <a:rPr lang="en-US" sz="1200" b="1" u="sng" kern="1200" dirty="0" smtClean="0">
                          <a:solidFill>
                            <a:srgbClr val="C00000"/>
                          </a:solidFill>
                          <a:latin typeface="Cambria" panose="02040503050406030204" pitchFamily="18" charset="0"/>
                          <a:ea typeface="+mn-ea"/>
                          <a:cs typeface="+mn-cs"/>
                        </a:rPr>
                        <a:t>HTML5</a:t>
                      </a:r>
                      <a:r>
                        <a:rPr lang="en-US" sz="1200" dirty="0" smtClean="0">
                          <a:latin typeface="Cambria" panose="02040503050406030204" pitchFamily="18" charset="0"/>
                        </a:rPr>
                        <a:t> in browser and hybrid</a:t>
                      </a:r>
                      <a:endParaRPr lang="en-US" sz="1200" dirty="0">
                        <a:latin typeface="Cambria" panose="02040503050406030204" pitchFamily="18" charset="0"/>
                      </a:endParaRPr>
                    </a:p>
                  </a:txBody>
                  <a:tcPr anchor="ctr"/>
                </a:tc>
                <a:tc>
                  <a:txBody>
                    <a:bodyPr/>
                    <a:lstStyle/>
                    <a:p>
                      <a:r>
                        <a:rPr lang="en-US" sz="1200" b="1" u="sng" kern="1200" dirty="0" smtClean="0">
                          <a:solidFill>
                            <a:srgbClr val="C00000"/>
                          </a:solidFill>
                          <a:latin typeface="Cambria" panose="02040503050406030204" pitchFamily="18" charset="0"/>
                          <a:ea typeface="+mn-ea"/>
                          <a:cs typeface="+mn-cs"/>
                        </a:rPr>
                        <a:t>HTML5</a:t>
                      </a:r>
                      <a:r>
                        <a:rPr lang="en-US" sz="1200" baseline="0" dirty="0" smtClean="0">
                          <a:latin typeface="Cambria" panose="02040503050406030204" pitchFamily="18" charset="0"/>
                        </a:rPr>
                        <a:t> only</a:t>
                      </a:r>
                      <a:endParaRPr lang="en-US" sz="1200" dirty="0">
                        <a:latin typeface="Cambria" panose="02040503050406030204" pitchFamily="18" charset="0"/>
                      </a:endParaRPr>
                    </a:p>
                  </a:txBody>
                  <a:tcPr anchor="ctr"/>
                </a:tc>
                <a:tc>
                  <a:txBody>
                    <a:bodyPr/>
                    <a:lstStyle/>
                    <a:p>
                      <a:r>
                        <a:rPr lang="en-US" sz="1200" b="1" u="sng" kern="1200" dirty="0" smtClean="0">
                          <a:solidFill>
                            <a:srgbClr val="C00000"/>
                          </a:solidFill>
                          <a:latin typeface="Cambria" panose="02040503050406030204" pitchFamily="18" charset="0"/>
                          <a:ea typeface="+mn-ea"/>
                          <a:cs typeface="+mn-cs"/>
                        </a:rPr>
                        <a:t>HTML5</a:t>
                      </a:r>
                      <a:r>
                        <a:rPr lang="en-US" sz="1200" dirty="0" smtClean="0">
                          <a:latin typeface="Cambria" panose="02040503050406030204" pitchFamily="18" charset="0"/>
                        </a:rPr>
                        <a:t> preferred</a:t>
                      </a:r>
                      <a:r>
                        <a:rPr lang="en-US" sz="1200" baseline="0" dirty="0" smtClean="0">
                          <a:latin typeface="Cambria" panose="02040503050406030204" pitchFamily="18" charset="0"/>
                        </a:rPr>
                        <a:t>; C/C++</a:t>
                      </a:r>
                      <a:endParaRPr lang="en-US" sz="1200" dirty="0">
                        <a:latin typeface="Cambria" panose="02040503050406030204" pitchFamily="18" charset="0"/>
                      </a:endParaRPr>
                    </a:p>
                  </a:txBody>
                  <a:tcPr anchor="ctr"/>
                </a:tc>
              </a:tr>
              <a:tr h="426073">
                <a:tc>
                  <a:txBody>
                    <a:bodyPr/>
                    <a:lstStyle/>
                    <a:p>
                      <a:pPr algn="r"/>
                      <a:r>
                        <a:rPr lang="en-US" sz="1200" smtClean="0">
                          <a:latin typeface="Cambria" panose="02040503050406030204" pitchFamily="18" charset="0"/>
                        </a:rPr>
                        <a:t>Architecture support</a:t>
                      </a:r>
                      <a:endParaRPr lang="en-US" sz="1200">
                        <a:latin typeface="Cambria" panose="02040503050406030204" pitchFamily="18" charset="0"/>
                      </a:endParaRPr>
                    </a:p>
                  </a:txBody>
                  <a:tcPr anchor="ctr"/>
                </a:tc>
                <a:tc>
                  <a:txBody>
                    <a:bodyPr/>
                    <a:lstStyle/>
                    <a:p>
                      <a:pPr algn="ctr"/>
                      <a:r>
                        <a:rPr lang="en-US" sz="1200" dirty="0" smtClean="0">
                          <a:latin typeface="Cambria" panose="02040503050406030204" pitchFamily="18" charset="0"/>
                        </a:rPr>
                        <a:t>ARM only</a:t>
                      </a:r>
                      <a:endParaRPr lang="en-US" sz="1200" dirty="0">
                        <a:latin typeface="Cambria" panose="02040503050406030204" pitchFamily="18" charset="0"/>
                      </a:endParaRPr>
                    </a:p>
                  </a:txBody>
                  <a:tcPr anchor="ctr"/>
                </a:tc>
                <a:tc>
                  <a:txBody>
                    <a:bodyPr/>
                    <a:lstStyle/>
                    <a:p>
                      <a:pPr algn="ctr"/>
                      <a:r>
                        <a:rPr lang="en-US" sz="1200" smtClean="0">
                          <a:latin typeface="Cambria" panose="02040503050406030204" pitchFamily="18" charset="0"/>
                        </a:rPr>
                        <a:t>ARM</a:t>
                      </a:r>
                      <a:r>
                        <a:rPr lang="en-US" sz="1200" baseline="0" smtClean="0">
                          <a:latin typeface="Cambria" panose="02040503050406030204" pitchFamily="18" charset="0"/>
                        </a:rPr>
                        <a:t> only</a:t>
                      </a:r>
                      <a:endParaRPr lang="en-US" sz="1200">
                        <a:latin typeface="Cambria" panose="02040503050406030204" pitchFamily="18" charset="0"/>
                      </a:endParaRPr>
                    </a:p>
                  </a:txBody>
                  <a:tcPr anchor="ctr"/>
                </a:tc>
                <a:tc>
                  <a:txBody>
                    <a:bodyPr/>
                    <a:lstStyle/>
                    <a:p>
                      <a:pPr algn="ctr"/>
                      <a:r>
                        <a:rPr lang="en-US" sz="1200" smtClean="0">
                          <a:latin typeface="Cambria" panose="02040503050406030204" pitchFamily="18" charset="0"/>
                        </a:rPr>
                        <a:t>ARM and x86</a:t>
                      </a:r>
                      <a:endParaRPr lang="en-US" sz="1200">
                        <a:latin typeface="Cambria" panose="02040503050406030204" pitchFamily="18" charset="0"/>
                      </a:endParaRPr>
                    </a:p>
                  </a:txBody>
                  <a:tcPr anchor="ctr"/>
                </a:tc>
                <a:tc>
                  <a:txBody>
                    <a:bodyPr/>
                    <a:lstStyle/>
                    <a:p>
                      <a:pPr algn="ctr"/>
                      <a:r>
                        <a:rPr lang="en-US" sz="1200" dirty="0" smtClean="0">
                          <a:latin typeface="Cambria" panose="02040503050406030204" pitchFamily="18" charset="0"/>
                        </a:rPr>
                        <a:t>ARM and x86</a:t>
                      </a:r>
                      <a:endParaRPr lang="en-US" sz="1200" dirty="0">
                        <a:latin typeface="Cambria" panose="02040503050406030204" pitchFamily="18" charset="0"/>
                      </a:endParaRPr>
                    </a:p>
                  </a:txBody>
                  <a:tcPr anchor="ctr"/>
                </a:tc>
                <a:tc>
                  <a:txBody>
                    <a:bodyPr/>
                    <a:lstStyle/>
                    <a:p>
                      <a:pPr algn="ctr"/>
                      <a:r>
                        <a:rPr lang="en-US" sz="1200" smtClean="0">
                          <a:latin typeface="Cambria" panose="02040503050406030204" pitchFamily="18" charset="0"/>
                        </a:rPr>
                        <a:t>ARM only</a:t>
                      </a:r>
                      <a:endParaRPr lang="en-US" sz="1200">
                        <a:latin typeface="Cambria" panose="02040503050406030204" pitchFamily="18" charset="0"/>
                      </a:endParaRPr>
                    </a:p>
                  </a:txBody>
                  <a:tcPr anchor="ctr"/>
                </a:tc>
                <a:tc>
                  <a:txBody>
                    <a:bodyPr/>
                    <a:lstStyle/>
                    <a:p>
                      <a:pPr algn="ctr"/>
                      <a:r>
                        <a:rPr lang="en-US" sz="1200" dirty="0" smtClean="0">
                          <a:latin typeface="Cambria" panose="02040503050406030204" pitchFamily="18" charset="0"/>
                        </a:rPr>
                        <a:t>ARM</a:t>
                      </a:r>
                      <a:r>
                        <a:rPr lang="en-US" sz="1200" baseline="0" dirty="0" smtClean="0">
                          <a:latin typeface="Cambria" panose="02040503050406030204" pitchFamily="18" charset="0"/>
                        </a:rPr>
                        <a:t> and x86</a:t>
                      </a:r>
                      <a:endParaRPr lang="en-US" sz="1200" dirty="0">
                        <a:latin typeface="Cambria" panose="02040503050406030204" pitchFamily="18" charset="0"/>
                      </a:endParaRPr>
                    </a:p>
                  </a:txBody>
                  <a:tcPr anchor="ctr"/>
                </a:tc>
              </a:tr>
              <a:tr h="596502">
                <a:tc>
                  <a:txBody>
                    <a:bodyPr/>
                    <a:lstStyle/>
                    <a:p>
                      <a:pPr algn="r"/>
                      <a:r>
                        <a:rPr lang="en-US" sz="1200" dirty="0" smtClean="0">
                          <a:latin typeface="Cambria" panose="02040503050406030204" pitchFamily="18" charset="0"/>
                        </a:rPr>
                        <a:t>Device categories supported</a:t>
                      </a:r>
                      <a:endParaRPr lang="en-US" sz="1200" dirty="0">
                        <a:latin typeface="Cambria" panose="02040503050406030204" pitchFamily="18" charset="0"/>
                      </a:endParaRPr>
                    </a:p>
                  </a:txBody>
                  <a:tcPr anchor="ctr"/>
                </a:tc>
                <a:tc>
                  <a:txBody>
                    <a:bodyPr/>
                    <a:lstStyle/>
                    <a:p>
                      <a:pPr algn="ctr"/>
                      <a:r>
                        <a:rPr lang="en-US" sz="1200" dirty="0" smtClean="0">
                          <a:latin typeface="Cambria" panose="02040503050406030204" pitchFamily="18" charset="0"/>
                        </a:rPr>
                        <a:t>Smartphone, tablet, TV</a:t>
                      </a:r>
                      <a:endParaRPr lang="en-US" sz="1200" dirty="0">
                        <a:latin typeface="Cambria" panose="02040503050406030204" pitchFamily="18" charset="0"/>
                      </a:endParaRPr>
                    </a:p>
                  </a:txBody>
                  <a:tcPr anchor="ctr"/>
                </a:tc>
                <a:tc>
                  <a:txBody>
                    <a:bodyPr/>
                    <a:lstStyle/>
                    <a:p>
                      <a:pPr algn="ctr"/>
                      <a:r>
                        <a:rPr lang="en-US" sz="1200" dirty="0" smtClean="0">
                          <a:latin typeface="Cambria" panose="02040503050406030204" pitchFamily="18" charset="0"/>
                        </a:rPr>
                        <a:t>Smartphone, tablet</a:t>
                      </a:r>
                      <a:endParaRPr lang="en-US" sz="1200" dirty="0">
                        <a:latin typeface="Cambria" panose="02040503050406030204" pitchFamily="18" charset="0"/>
                      </a:endParaRPr>
                    </a:p>
                  </a:txBody>
                  <a:tcPr anchor="ctr"/>
                </a:tc>
                <a:tc>
                  <a:txBody>
                    <a:bodyPr/>
                    <a:lstStyle/>
                    <a:p>
                      <a:pPr algn="ctr"/>
                      <a:r>
                        <a:rPr lang="en-US" sz="1200" dirty="0" smtClean="0">
                          <a:latin typeface="Cambria" panose="02040503050406030204" pitchFamily="18" charset="0"/>
                        </a:rPr>
                        <a:t>Smartphone, tablet, TV</a:t>
                      </a:r>
                      <a:endParaRPr lang="en-US" sz="1200" dirty="0">
                        <a:latin typeface="Cambria" panose="02040503050406030204" pitchFamily="18" charset="0"/>
                      </a:endParaRPr>
                    </a:p>
                  </a:txBody>
                  <a:tcPr anchor="ctr"/>
                </a:tc>
                <a:tc>
                  <a:txBody>
                    <a:bodyPr/>
                    <a:lstStyle/>
                    <a:p>
                      <a:pPr algn="ctr"/>
                      <a:r>
                        <a:rPr lang="en-US" sz="1200" dirty="0" smtClean="0">
                          <a:latin typeface="Cambria" panose="02040503050406030204" pitchFamily="18" charset="0"/>
                        </a:rPr>
                        <a:t>Smartphone, tablet</a:t>
                      </a:r>
                      <a:endParaRPr lang="en-US" sz="1200" dirty="0">
                        <a:latin typeface="Cambria" panose="02040503050406030204" pitchFamily="18" charset="0"/>
                      </a:endParaRPr>
                    </a:p>
                  </a:txBody>
                  <a:tcPr anchor="ctr"/>
                </a:tc>
                <a:tc>
                  <a:txBody>
                    <a:bodyPr/>
                    <a:lstStyle/>
                    <a:p>
                      <a:pPr algn="ctr"/>
                      <a:r>
                        <a:rPr lang="en-US" sz="1200" dirty="0" smtClean="0">
                          <a:latin typeface="Cambria" panose="02040503050406030204" pitchFamily="18" charset="0"/>
                        </a:rPr>
                        <a:t>Entry smartphone</a:t>
                      </a:r>
                      <a:endParaRPr lang="en-US" sz="1200" dirty="0">
                        <a:latin typeface="Cambria" panose="02040503050406030204" pitchFamily="18" charset="0"/>
                      </a:endParaRPr>
                    </a:p>
                  </a:txBody>
                  <a:tcPr anchor="ctr"/>
                </a:tc>
                <a:tc>
                  <a:txBody>
                    <a:bodyPr/>
                    <a:lstStyle/>
                    <a:p>
                      <a:pPr algn="ctr"/>
                      <a:r>
                        <a:rPr lang="en-US" sz="1200" dirty="0" smtClean="0">
                          <a:latin typeface="Cambria" panose="02040503050406030204" pitchFamily="18" charset="0"/>
                        </a:rPr>
                        <a:t>Smartphone, tablet IVI,</a:t>
                      </a:r>
                      <a:r>
                        <a:rPr lang="en-US" sz="1200" baseline="0" dirty="0" smtClean="0">
                          <a:latin typeface="Cambria" panose="02040503050406030204" pitchFamily="18" charset="0"/>
                        </a:rPr>
                        <a:t> TV, PC</a:t>
                      </a:r>
                      <a:endParaRPr lang="en-US" sz="1200" dirty="0">
                        <a:latin typeface="Cambria" panose="02040503050406030204" pitchFamily="18" charset="0"/>
                      </a:endParaRPr>
                    </a:p>
                  </a:txBody>
                  <a:tcPr anchor="ctr"/>
                </a:tc>
              </a:tr>
            </a:tbl>
          </a:graphicData>
        </a:graphic>
      </p:graphicFrame>
    </p:spTree>
    <p:extLst>
      <p:ext uri="{BB962C8B-B14F-4D97-AF65-F5344CB8AC3E}">
        <p14:creationId xmlns:p14="http://schemas.microsoft.com/office/powerpoint/2010/main" val="3666596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New HTML5 Semantic Elements</a:t>
            </a:r>
            <a:endParaRPr lang="en-US" dirty="0"/>
          </a:p>
        </p:txBody>
      </p:sp>
      <p:sp>
        <p:nvSpPr>
          <p:cNvPr id="6" name="Date Placeholder 5"/>
          <p:cNvSpPr>
            <a:spLocks noGrp="1"/>
          </p:cNvSpPr>
          <p:nvPr>
            <p:ph type="dt" sz="half" idx="2"/>
          </p:nvPr>
        </p:nvSpPr>
        <p:spPr/>
        <p:txBody>
          <a:bodyPr/>
          <a:lstStyle/>
          <a:p>
            <a:r>
              <a:rPr lang="en-US" smtClean="0"/>
              <a:t>SWPC</a:t>
            </a:r>
            <a:endParaRPr lang="en-US" dirty="0"/>
          </a:p>
        </p:txBody>
      </p:sp>
      <p:sp>
        <p:nvSpPr>
          <p:cNvPr id="4" name="Footer Placeholder 3"/>
          <p:cNvSpPr>
            <a:spLocks noGrp="1"/>
          </p:cNvSpPr>
          <p:nvPr>
            <p:ph type="ftr" sz="quarter" idx="3"/>
          </p:nvPr>
        </p:nvSpPr>
        <p:spPr/>
        <p:txBody>
          <a:bodyPr/>
          <a:lstStyle/>
          <a:p>
            <a:pPr>
              <a:defRPr/>
            </a:pPr>
            <a:r>
              <a:rPr lang="en-US" smtClean="0"/>
              <a:t>COLLABORATE. INNOVATE. ENRICH</a:t>
            </a:r>
            <a:endParaRPr lang="en-US"/>
          </a:p>
        </p:txBody>
      </p:sp>
      <p:sp>
        <p:nvSpPr>
          <p:cNvPr id="5" name="Slide Number Placeholder 4"/>
          <p:cNvSpPr>
            <a:spLocks noGrp="1"/>
          </p:cNvSpPr>
          <p:nvPr>
            <p:ph type="sldNum" sz="quarter" idx="4"/>
          </p:nvPr>
        </p:nvSpPr>
        <p:spPr>
          <a:xfrm>
            <a:off x="34645" y="6483748"/>
            <a:ext cx="422555" cy="219456"/>
          </a:xfrm>
          <a:prstGeom prst="rect">
            <a:avLst/>
          </a:prstGeom>
        </p:spPr>
        <p:txBody>
          <a:bodyPr/>
          <a:lstStyle/>
          <a:p>
            <a:pPr>
              <a:defRPr/>
            </a:pPr>
            <a:fld id="{0AD924A4-E911-410D-BBAD-422833E0B0FC}" type="slidenum">
              <a:rPr lang="en-US" smtClean="0"/>
              <a:pPr>
                <a:defRPr/>
              </a:pPr>
              <a:t>80</a:t>
            </a:fld>
            <a:endParaRPr lang="en-US" dirty="0"/>
          </a:p>
        </p:txBody>
      </p:sp>
      <p:sp>
        <p:nvSpPr>
          <p:cNvPr id="3" name="Content Placeholder 2"/>
          <p:cNvSpPr>
            <a:spLocks noGrp="1"/>
          </p:cNvSpPr>
          <p:nvPr>
            <p:ph sz="quarter" idx="10"/>
          </p:nvPr>
        </p:nvSpPr>
        <p:spPr>
          <a:prstGeom prst="rect">
            <a:avLst/>
          </a:prstGeom>
        </p:spPr>
        <p:txBody>
          <a:bodyPr/>
          <a:lstStyle/>
          <a:p>
            <a:r>
              <a:rPr lang="en-US" dirty="0"/>
              <a:t>&lt;section&gt;, &lt;article&gt; and &lt;aside&gt;</a:t>
            </a:r>
          </a:p>
          <a:p>
            <a:pPr lvl="1"/>
            <a:r>
              <a:rPr lang="en-US" dirty="0" smtClean="0"/>
              <a:t>represent </a:t>
            </a:r>
            <a:r>
              <a:rPr lang="en-US" dirty="0"/>
              <a:t>document </a:t>
            </a:r>
            <a:r>
              <a:rPr lang="en-US" dirty="0" smtClean="0"/>
              <a:t>segment blocks</a:t>
            </a:r>
            <a:endParaRPr lang="en-US" dirty="0"/>
          </a:p>
          <a:p>
            <a:r>
              <a:rPr lang="en-US" dirty="0"/>
              <a:t>&lt;</a:t>
            </a:r>
            <a:r>
              <a:rPr lang="en-US" dirty="0" err="1"/>
              <a:t>hgroup</a:t>
            </a:r>
            <a:r>
              <a:rPr lang="en-US" dirty="0"/>
              <a:t>&gt;, &lt;header&gt;, &lt;footer&gt; and &lt;</a:t>
            </a:r>
            <a:r>
              <a:rPr lang="en-US" dirty="0" err="1"/>
              <a:t>nav</a:t>
            </a:r>
            <a:r>
              <a:rPr lang="en-US" dirty="0"/>
              <a:t>&gt;</a:t>
            </a:r>
          </a:p>
          <a:p>
            <a:pPr lvl="1"/>
            <a:r>
              <a:rPr lang="en-US" dirty="0"/>
              <a:t>introductory and </a:t>
            </a:r>
            <a:r>
              <a:rPr lang="en-US" dirty="0" smtClean="0"/>
              <a:t>follow-up segments</a:t>
            </a:r>
            <a:endParaRPr lang="en-US" dirty="0"/>
          </a:p>
          <a:p>
            <a:pPr lvl="1"/>
            <a:r>
              <a:rPr lang="en-US" dirty="0" smtClean="0"/>
              <a:t>e.g., may </a:t>
            </a:r>
            <a:r>
              <a:rPr lang="en-US" dirty="0"/>
              <a:t>contain navigational links</a:t>
            </a:r>
          </a:p>
          <a:p>
            <a:r>
              <a:rPr lang="en-US" dirty="0" smtClean="0"/>
              <a:t>&lt;time&gt;, &lt;figure&gt; and &lt;</a:t>
            </a:r>
            <a:r>
              <a:rPr lang="en-US" dirty="0" err="1" smtClean="0"/>
              <a:t>figcaption</a:t>
            </a:r>
            <a:r>
              <a:rPr lang="en-US" dirty="0" smtClean="0"/>
              <a:t>&gt;</a:t>
            </a:r>
            <a:endParaRPr lang="en-US" dirty="0"/>
          </a:p>
          <a:p>
            <a:pPr lvl="1"/>
            <a:r>
              <a:rPr lang="en-US" dirty="0" smtClean="0"/>
              <a:t>time/date mark and “self-contained content”</a:t>
            </a:r>
          </a:p>
          <a:p>
            <a:pPr lvl="4"/>
            <a:endParaRPr lang="en-US" dirty="0" smtClean="0"/>
          </a:p>
          <a:p>
            <a:pPr marL="0" indent="0">
              <a:buNone/>
            </a:pPr>
            <a:r>
              <a:rPr lang="en-US" dirty="0" smtClean="0"/>
              <a:t>more details:</a:t>
            </a:r>
            <a:endParaRPr lang="en-US" dirty="0"/>
          </a:p>
          <a:p>
            <a:pPr lvl="1"/>
            <a:r>
              <a:rPr lang="en-US" dirty="0">
                <a:hlinkClick r:id="rId2"/>
              </a:rPr>
              <a:t>diveintohtml5.info/</a:t>
            </a:r>
            <a:r>
              <a:rPr lang="en-US" dirty="0" err="1">
                <a:hlinkClick r:id="rId2"/>
              </a:rPr>
              <a:t>semantics.html#new-elements</a:t>
            </a:r>
            <a:endParaRPr lang="en-US" dirty="0"/>
          </a:p>
          <a:p>
            <a:pPr lvl="1"/>
            <a:r>
              <a:rPr lang="en-US" dirty="0">
                <a:hlinkClick r:id="rId3"/>
              </a:rPr>
              <a:t>whatwg.org/specs/web-apps/current-work/multipage/</a:t>
            </a:r>
            <a:endParaRPr lang="en-US" dirty="0">
              <a:hlinkClick r:id="rId4"/>
            </a:endParaRPr>
          </a:p>
          <a:p>
            <a:pPr lvl="1"/>
            <a:r>
              <a:rPr lang="en-US" dirty="0" smtClean="0">
                <a:hlinkClick r:id="rId5"/>
              </a:rPr>
              <a:t>dev.w3.org/html5/markup/</a:t>
            </a:r>
            <a:r>
              <a:rPr lang="en-US" dirty="0" err="1" smtClean="0">
                <a:hlinkClick r:id="rId5"/>
              </a:rPr>
              <a:t>elements.html#elements</a:t>
            </a:r>
            <a:endParaRPr lang="en-US" dirty="0" smtClean="0"/>
          </a:p>
          <a:p>
            <a:pPr lvl="1"/>
            <a:r>
              <a:rPr lang="en-US" dirty="0" smtClean="0">
                <a:hlinkClick r:id="rId6"/>
              </a:rPr>
              <a:t>w3.org/wiki/</a:t>
            </a:r>
            <a:r>
              <a:rPr lang="en-US" dirty="0" err="1" smtClean="0">
                <a:hlinkClick r:id="rId6"/>
              </a:rPr>
              <a:t>Category:HTMLElement</a:t>
            </a:r>
            <a:r>
              <a:rPr lang="en-US" dirty="0" smtClean="0"/>
              <a:t> </a:t>
            </a:r>
          </a:p>
        </p:txBody>
      </p:sp>
    </p:spTree>
    <p:extLst>
      <p:ext uri="{BB962C8B-B14F-4D97-AF65-F5344CB8AC3E}">
        <p14:creationId xmlns:p14="http://schemas.microsoft.com/office/powerpoint/2010/main" val="2856007477"/>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Element Attributes</a:t>
            </a:r>
            <a:endParaRPr lang="en-US" dirty="0"/>
          </a:p>
        </p:txBody>
      </p:sp>
      <p:sp>
        <p:nvSpPr>
          <p:cNvPr id="6" name="Date Placeholder 5"/>
          <p:cNvSpPr>
            <a:spLocks noGrp="1"/>
          </p:cNvSpPr>
          <p:nvPr>
            <p:ph type="dt" sz="half" idx="2"/>
          </p:nvPr>
        </p:nvSpPr>
        <p:spPr/>
        <p:txBody>
          <a:bodyPr/>
          <a:lstStyle/>
          <a:p>
            <a:r>
              <a:rPr lang="en-US" smtClean="0"/>
              <a:t>SWPC</a:t>
            </a:r>
            <a:endParaRPr lang="en-US" dirty="0"/>
          </a:p>
        </p:txBody>
      </p:sp>
      <p:sp>
        <p:nvSpPr>
          <p:cNvPr id="4" name="Footer Placeholder 3"/>
          <p:cNvSpPr>
            <a:spLocks noGrp="1"/>
          </p:cNvSpPr>
          <p:nvPr>
            <p:ph type="ftr" sz="quarter" idx="3"/>
          </p:nvPr>
        </p:nvSpPr>
        <p:spPr/>
        <p:txBody>
          <a:bodyPr/>
          <a:lstStyle/>
          <a:p>
            <a:pPr>
              <a:defRPr/>
            </a:pPr>
            <a:r>
              <a:rPr lang="en-US" smtClean="0"/>
              <a:t>COLLABORATE. INNOVATE. ENRICH</a:t>
            </a:r>
            <a:endParaRPr lang="en-US"/>
          </a:p>
        </p:txBody>
      </p:sp>
      <p:sp>
        <p:nvSpPr>
          <p:cNvPr id="5" name="Slide Number Placeholder 4"/>
          <p:cNvSpPr>
            <a:spLocks noGrp="1"/>
          </p:cNvSpPr>
          <p:nvPr>
            <p:ph type="sldNum" sz="quarter" idx="4"/>
          </p:nvPr>
        </p:nvSpPr>
        <p:spPr>
          <a:xfrm>
            <a:off x="34645" y="6483748"/>
            <a:ext cx="422555" cy="219456"/>
          </a:xfrm>
          <a:prstGeom prst="rect">
            <a:avLst/>
          </a:prstGeom>
        </p:spPr>
        <p:txBody>
          <a:bodyPr/>
          <a:lstStyle/>
          <a:p>
            <a:pPr>
              <a:defRPr/>
            </a:pPr>
            <a:fld id="{0AD924A4-E911-410D-BBAD-422833E0B0FC}" type="slidenum">
              <a:rPr lang="en-US" smtClean="0"/>
              <a:pPr>
                <a:defRPr/>
              </a:pPr>
              <a:t>81</a:t>
            </a:fld>
            <a:endParaRPr lang="en-US" dirty="0"/>
          </a:p>
        </p:txBody>
      </p:sp>
      <p:sp>
        <p:nvSpPr>
          <p:cNvPr id="3" name="Content Placeholder 2"/>
          <p:cNvSpPr>
            <a:spLocks noGrp="1"/>
          </p:cNvSpPr>
          <p:nvPr>
            <p:ph sz="quarter" idx="10"/>
          </p:nvPr>
        </p:nvSpPr>
        <p:spPr>
          <a:prstGeom prst="rect">
            <a:avLst/>
          </a:prstGeom>
        </p:spPr>
        <p:txBody>
          <a:bodyPr/>
          <a:lstStyle/>
          <a:p>
            <a:r>
              <a:rPr lang="en-US" altLang="ja-JP" dirty="0">
                <a:effectLst>
                  <a:glow rad="228600">
                    <a:schemeClr val="accent4">
                      <a:satMod val="175000"/>
                      <a:alpha val="40000"/>
                    </a:schemeClr>
                  </a:glow>
                </a:effectLst>
              </a:rPr>
              <a:t>A Few Key Attributes</a:t>
            </a:r>
          </a:p>
          <a:p>
            <a:pPr lvl="1"/>
            <a:r>
              <a:rPr lang="en-US" dirty="0" smtClean="0"/>
              <a:t>“id” typically used to uniquely identify an HTML element</a:t>
            </a:r>
          </a:p>
          <a:p>
            <a:pPr lvl="1"/>
            <a:r>
              <a:rPr lang="en-US" dirty="0" smtClean="0"/>
              <a:t>“class” typically used to apply CSS styling rules</a:t>
            </a:r>
            <a:endParaRPr lang="en-US" dirty="0"/>
          </a:p>
          <a:p>
            <a:pPr lvl="1"/>
            <a:r>
              <a:rPr lang="en-US" dirty="0" smtClean="0"/>
              <a:t>“name” typically used to identify form input elements</a:t>
            </a:r>
            <a:endParaRPr lang="en-US" dirty="0"/>
          </a:p>
          <a:p>
            <a:r>
              <a:rPr lang="en-US" altLang="ja-JP" dirty="0">
                <a:effectLst>
                  <a:glow rad="228600">
                    <a:schemeClr val="accent4">
                      <a:satMod val="175000"/>
                      <a:alpha val="40000"/>
                    </a:schemeClr>
                  </a:glow>
                </a:effectLst>
              </a:rPr>
              <a:t>Event Handler Attributes</a:t>
            </a:r>
          </a:p>
          <a:p>
            <a:pPr lvl="1"/>
            <a:r>
              <a:rPr lang="en-US" dirty="0" err="1"/>
              <a:t>onclick</a:t>
            </a:r>
            <a:r>
              <a:rPr lang="en-US" dirty="0"/>
              <a:t>:	</a:t>
            </a:r>
            <a:r>
              <a:rPr lang="en-US" dirty="0" smtClean="0"/>
              <a:t>occurs </a:t>
            </a:r>
            <a:r>
              <a:rPr lang="en-US" dirty="0"/>
              <a:t>when a mouse clicks the </a:t>
            </a:r>
            <a:r>
              <a:rPr lang="en-US" dirty="0" smtClean="0"/>
              <a:t>element</a:t>
            </a:r>
            <a:br>
              <a:rPr lang="en-US" dirty="0" smtClean="0"/>
            </a:br>
            <a:r>
              <a:rPr lang="en-US" dirty="0" smtClean="0">
                <a:hlinkClick r:id="rId2"/>
              </a:rPr>
              <a:t>w3schools.com/</a:t>
            </a:r>
            <a:r>
              <a:rPr lang="en-US" dirty="0" err="1" smtClean="0">
                <a:hlinkClick r:id="rId2"/>
              </a:rPr>
              <a:t>jsref</a:t>
            </a:r>
            <a:r>
              <a:rPr lang="en-US" dirty="0" smtClean="0">
                <a:hlinkClick r:id="rId2"/>
              </a:rPr>
              <a:t>/</a:t>
            </a:r>
            <a:r>
              <a:rPr lang="en-US" dirty="0" err="1" smtClean="0">
                <a:hlinkClick r:id="rId2"/>
              </a:rPr>
              <a:t>tryit.asp?filename</a:t>
            </a:r>
            <a:r>
              <a:rPr lang="en-US" dirty="0" smtClean="0">
                <a:hlinkClick r:id="rId2"/>
              </a:rPr>
              <a:t>=</a:t>
            </a:r>
            <a:r>
              <a:rPr lang="en-US" dirty="0" err="1" smtClean="0">
                <a:hlinkClick r:id="rId2"/>
              </a:rPr>
              <a:t>tryjsref_onclick</a:t>
            </a:r>
            <a:endParaRPr lang="en-US" dirty="0" smtClean="0"/>
          </a:p>
          <a:p>
            <a:pPr lvl="1"/>
            <a:r>
              <a:rPr lang="en-US" dirty="0" err="1" smtClean="0"/>
              <a:t>onfocus</a:t>
            </a:r>
            <a:r>
              <a:rPr lang="en-US" dirty="0"/>
              <a:t>:	occurs when an element gets focus</a:t>
            </a:r>
          </a:p>
          <a:p>
            <a:pPr lvl="1"/>
            <a:r>
              <a:rPr lang="en-US" dirty="0" err="1"/>
              <a:t>onload</a:t>
            </a:r>
            <a:r>
              <a:rPr lang="en-US" dirty="0"/>
              <a:t>: 	occurs immediately after a page is loaded</a:t>
            </a:r>
          </a:p>
          <a:p>
            <a:pPr lvl="1"/>
            <a:r>
              <a:rPr lang="en-US" dirty="0" err="1"/>
              <a:t>onmouseover</a:t>
            </a:r>
            <a:r>
              <a:rPr lang="en-US" dirty="0"/>
              <a:t>: occurs when mouse hovers over </a:t>
            </a:r>
            <a:r>
              <a:rPr lang="en-US" dirty="0" smtClean="0"/>
              <a:t>element</a:t>
            </a:r>
          </a:p>
          <a:p>
            <a:pPr lvl="1"/>
            <a:r>
              <a:rPr lang="en-US" dirty="0" err="1" smtClean="0"/>
              <a:t>onselect</a:t>
            </a:r>
            <a:r>
              <a:rPr lang="en-US" dirty="0" smtClean="0"/>
              <a:t>:	occurs when text is selected</a:t>
            </a:r>
          </a:p>
        </p:txBody>
      </p:sp>
      <p:sp>
        <p:nvSpPr>
          <p:cNvPr id="8" name="Rounded Rectangle 7"/>
          <p:cNvSpPr/>
          <p:nvPr/>
        </p:nvSpPr>
        <p:spPr bwMode="auto">
          <a:xfrm>
            <a:off x="686989" y="5608934"/>
            <a:ext cx="7772400" cy="457200"/>
          </a:xfrm>
          <a:prstGeom prst="roundRect">
            <a:avLst/>
          </a:prstGeom>
          <a:ln>
            <a:headEnd type="none" w="med" len="med"/>
            <a:tailEnd type="none" w="med" len="med"/>
          </a:ln>
          <a:effectLst>
            <a:outerShdw blurRad="63500" sx="102000" sy="102000" algn="ctr"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noAutofit/>
          </a:bodyPr>
          <a:lstStyle/>
          <a:p>
            <a:pPr algn="ctr" eaLnBrk="0" hangingPunct="0">
              <a:lnSpc>
                <a:spcPct val="80000"/>
              </a:lnSpc>
              <a:spcBef>
                <a:spcPct val="50000"/>
              </a:spcBef>
            </a:pPr>
            <a:r>
              <a:rPr lang="en-US" dirty="0" smtClean="0">
                <a:hlinkClick r:id="rId3"/>
              </a:rPr>
              <a:t>developers.whatwg.org/</a:t>
            </a:r>
            <a:r>
              <a:rPr lang="en-US" dirty="0" err="1" smtClean="0">
                <a:hlinkClick r:id="rId3"/>
              </a:rPr>
              <a:t>elements.html#global-attributes</a:t>
            </a:r>
            <a:r>
              <a:rPr lang="en-US" dirty="0" smtClean="0"/>
              <a:t> </a:t>
            </a:r>
            <a:endParaRPr kumimoji="0" lang="en-US" b="0" i="0" u="none" strike="noStrike" cap="none" normalizeH="0" baseline="0" dirty="0" smtClean="0">
              <a:ln>
                <a:noFill/>
              </a:ln>
              <a:solidFill>
                <a:schemeClr val="tx1"/>
              </a:solidFill>
              <a:effectLst/>
              <a:latin typeface="Verdana" pitchFamily="34" charset="0"/>
            </a:endParaRPr>
          </a:p>
        </p:txBody>
      </p:sp>
    </p:spTree>
    <p:extLst>
      <p:ext uri="{BB962C8B-B14F-4D97-AF65-F5344CB8AC3E}">
        <p14:creationId xmlns:p14="http://schemas.microsoft.com/office/powerpoint/2010/main" val="2226430132"/>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HTML5 DOM Example</a:t>
            </a:r>
            <a:endParaRPr lang="en-US" dirty="0"/>
          </a:p>
        </p:txBody>
      </p:sp>
      <p:sp>
        <p:nvSpPr>
          <p:cNvPr id="3" name="Date Placeholder 2"/>
          <p:cNvSpPr>
            <a:spLocks noGrp="1"/>
          </p:cNvSpPr>
          <p:nvPr>
            <p:ph type="dt" sz="half" idx="2"/>
          </p:nvPr>
        </p:nvSpPr>
        <p:spPr/>
        <p:txBody>
          <a:bodyPr/>
          <a:lstStyle/>
          <a:p>
            <a:r>
              <a:rPr lang="en-US" smtClean="0"/>
              <a:t>SWPC</a:t>
            </a:r>
            <a:endParaRPr lang="en-US" dirty="0"/>
          </a:p>
        </p:txBody>
      </p:sp>
      <p:sp>
        <p:nvSpPr>
          <p:cNvPr id="4" name="Footer Placeholder 3"/>
          <p:cNvSpPr>
            <a:spLocks noGrp="1"/>
          </p:cNvSpPr>
          <p:nvPr>
            <p:ph type="ftr" sz="quarter" idx="3"/>
          </p:nvPr>
        </p:nvSpPr>
        <p:spPr/>
        <p:txBody>
          <a:bodyPr/>
          <a:lstStyle/>
          <a:p>
            <a:r>
              <a:rPr lang="en-US" smtClean="0"/>
              <a:t>COLLABORATE. INNOVATE. ENRICH</a:t>
            </a:r>
            <a:endParaRPr lang="en-US"/>
          </a:p>
        </p:txBody>
      </p:sp>
      <p:sp>
        <p:nvSpPr>
          <p:cNvPr id="5" name="Slide Number Placeholder 4"/>
          <p:cNvSpPr>
            <a:spLocks noGrp="1"/>
          </p:cNvSpPr>
          <p:nvPr>
            <p:ph type="sldNum" sz="quarter" idx="4"/>
          </p:nvPr>
        </p:nvSpPr>
        <p:spPr>
          <a:xfrm>
            <a:off x="34645" y="6483748"/>
            <a:ext cx="422555" cy="219456"/>
          </a:xfrm>
          <a:prstGeom prst="rect">
            <a:avLst/>
          </a:prstGeom>
        </p:spPr>
        <p:txBody>
          <a:bodyPr/>
          <a:lstStyle/>
          <a:p>
            <a:fld id="{0AD924A4-E911-410D-BBAD-422833E0B0FC}" type="slidenum">
              <a:rPr lang="en-US" smtClean="0"/>
              <a:pPr/>
              <a:t>82</a:t>
            </a:fld>
            <a:endParaRPr lang="en-US" dirty="0"/>
          </a:p>
        </p:txBody>
      </p:sp>
      <p:pic>
        <p:nvPicPr>
          <p:cNvPr id="18" name="Picture 5"/>
          <p:cNvPicPr>
            <a:picLocks noGrp="1" noChangeAspect="1" noChangeArrowheads="1"/>
          </p:cNvPicPr>
          <p:nvPr>
            <p:ph sz="quarter" idx="10"/>
          </p:nvPr>
        </p:nvPicPr>
        <p:blipFill rotWithShape="1">
          <a:blip r:embed="rId2" cstate="print">
            <a:extLst>
              <a:ext uri="{28A0092B-C50C-407E-A947-70E740481C1C}">
                <a14:useLocalDpi xmlns:a14="http://schemas.microsoft.com/office/drawing/2010/main" val="0"/>
              </a:ext>
            </a:extLst>
          </a:blip>
          <a:stretch/>
        </p:blipFill>
        <p:spPr bwMode="auto">
          <a:xfrm>
            <a:off x="457200" y="1150136"/>
            <a:ext cx="8229600" cy="444924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3" cstate="screen">
            <a:clrChange>
              <a:clrFrom>
                <a:srgbClr val="222222"/>
              </a:clrFrom>
              <a:clrTo>
                <a:srgbClr val="222222">
                  <a:alpha val="0"/>
                </a:srgbClr>
              </a:clrTo>
            </a:clrChange>
            <a:extLst>
              <a:ext uri="{28A0092B-C50C-407E-A947-70E740481C1C}">
                <a14:useLocalDpi xmlns:a14="http://schemas.microsoft.com/office/drawing/2010/main" val="0"/>
              </a:ext>
            </a:extLst>
          </a:blip>
          <a:srcRect/>
          <a:stretch>
            <a:fillRect/>
          </a:stretch>
        </p:blipFill>
        <p:spPr bwMode="auto">
          <a:xfrm>
            <a:off x="5153884" y="2055121"/>
            <a:ext cx="2436682" cy="401579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0802843"/>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 Structure of Simple Example</a:t>
            </a:r>
            <a:br>
              <a:rPr lang="en-US" dirty="0" smtClean="0"/>
            </a:br>
            <a:r>
              <a:rPr lang="en-US" dirty="0" smtClean="0"/>
              <a:t>Useful for Defining CSS Selectors</a:t>
            </a:r>
            <a:endParaRPr lang="en-US" dirty="0"/>
          </a:p>
        </p:txBody>
      </p:sp>
      <p:sp>
        <p:nvSpPr>
          <p:cNvPr id="3" name="Date Placeholder 2"/>
          <p:cNvSpPr>
            <a:spLocks noGrp="1"/>
          </p:cNvSpPr>
          <p:nvPr>
            <p:ph type="dt" sz="half" idx="2"/>
          </p:nvPr>
        </p:nvSpPr>
        <p:spPr/>
        <p:txBody>
          <a:bodyPr/>
          <a:lstStyle/>
          <a:p>
            <a:r>
              <a:rPr lang="en-US" smtClean="0"/>
              <a:t>SWPC</a:t>
            </a:r>
            <a:endParaRPr lang="en-US" dirty="0"/>
          </a:p>
        </p:txBody>
      </p:sp>
      <p:sp>
        <p:nvSpPr>
          <p:cNvPr id="4" name="Footer Placeholder 3"/>
          <p:cNvSpPr>
            <a:spLocks noGrp="1"/>
          </p:cNvSpPr>
          <p:nvPr>
            <p:ph type="ftr" sz="quarter" idx="3"/>
          </p:nvPr>
        </p:nvSpPr>
        <p:spPr/>
        <p:txBody>
          <a:bodyPr/>
          <a:lstStyle/>
          <a:p>
            <a:r>
              <a:rPr lang="en-US" smtClean="0"/>
              <a:t>COLLABORATE. INNOVATE. ENRICH</a:t>
            </a:r>
            <a:endParaRPr lang="en-US"/>
          </a:p>
        </p:txBody>
      </p:sp>
      <p:sp>
        <p:nvSpPr>
          <p:cNvPr id="5" name="Slide Number Placeholder 4"/>
          <p:cNvSpPr>
            <a:spLocks noGrp="1"/>
          </p:cNvSpPr>
          <p:nvPr>
            <p:ph type="sldNum" sz="quarter" idx="4"/>
          </p:nvPr>
        </p:nvSpPr>
        <p:spPr>
          <a:xfrm>
            <a:off x="34645" y="6483748"/>
            <a:ext cx="422555" cy="219456"/>
          </a:xfrm>
          <a:prstGeom prst="rect">
            <a:avLst/>
          </a:prstGeom>
        </p:spPr>
        <p:txBody>
          <a:bodyPr/>
          <a:lstStyle/>
          <a:p>
            <a:fld id="{0AD924A4-E911-410D-BBAD-422833E0B0FC}" type="slidenum">
              <a:rPr lang="en-US" smtClean="0"/>
              <a:pPr/>
              <a:t>83</a:t>
            </a:fld>
            <a:endParaRPr lang="en-US" dirty="0"/>
          </a:p>
        </p:txBody>
      </p:sp>
      <p:graphicFrame>
        <p:nvGraphicFramePr>
          <p:cNvPr id="8" name="Content Placeholder 7"/>
          <p:cNvGraphicFramePr>
            <a:graphicFrameLocks noGrp="1"/>
          </p:cNvGraphicFramePr>
          <p:nvPr>
            <p:ph sz="quarter" idx="10"/>
            <p:extLst/>
          </p:nvPr>
        </p:nvGraphicFramePr>
        <p:xfrm>
          <a:off x="457200" y="1341438"/>
          <a:ext cx="8229600" cy="47815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9869515"/>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DOM Objects</a:t>
            </a:r>
            <a:endParaRPr lang="en-US" dirty="0"/>
          </a:p>
        </p:txBody>
      </p:sp>
      <p:sp>
        <p:nvSpPr>
          <p:cNvPr id="7" name="Date Placeholder 6"/>
          <p:cNvSpPr>
            <a:spLocks noGrp="1"/>
          </p:cNvSpPr>
          <p:nvPr>
            <p:ph type="dt" sz="half" idx="2"/>
          </p:nvPr>
        </p:nvSpPr>
        <p:spPr/>
        <p:txBody>
          <a:bodyPr/>
          <a:lstStyle/>
          <a:p>
            <a:r>
              <a:rPr lang="en-US" smtClean="0"/>
              <a:t>SWPC</a:t>
            </a:r>
            <a:endParaRPr lang="en-US" dirty="0"/>
          </a:p>
        </p:txBody>
      </p:sp>
      <p:sp>
        <p:nvSpPr>
          <p:cNvPr id="4" name="Footer Placeholder 3"/>
          <p:cNvSpPr>
            <a:spLocks noGrp="1"/>
          </p:cNvSpPr>
          <p:nvPr>
            <p:ph type="ftr" sz="quarter" idx="3"/>
          </p:nvPr>
        </p:nvSpPr>
        <p:spPr/>
        <p:txBody>
          <a:bodyPr/>
          <a:lstStyle/>
          <a:p>
            <a:pPr>
              <a:defRPr/>
            </a:pPr>
            <a:r>
              <a:rPr lang="en-US" smtClean="0"/>
              <a:t>COLLABORATE. INNOVATE. ENRICH</a:t>
            </a:r>
            <a:endParaRPr lang="en-US"/>
          </a:p>
        </p:txBody>
      </p:sp>
      <p:sp>
        <p:nvSpPr>
          <p:cNvPr id="5" name="Slide Number Placeholder 4"/>
          <p:cNvSpPr>
            <a:spLocks noGrp="1"/>
          </p:cNvSpPr>
          <p:nvPr>
            <p:ph type="sldNum" sz="quarter" idx="4"/>
          </p:nvPr>
        </p:nvSpPr>
        <p:spPr>
          <a:xfrm>
            <a:off x="34645" y="6483748"/>
            <a:ext cx="422555" cy="219456"/>
          </a:xfrm>
          <a:prstGeom prst="rect">
            <a:avLst/>
          </a:prstGeom>
        </p:spPr>
        <p:txBody>
          <a:bodyPr/>
          <a:lstStyle/>
          <a:p>
            <a:pPr>
              <a:defRPr/>
            </a:pPr>
            <a:fld id="{0AD924A4-E911-410D-BBAD-422833E0B0FC}" type="slidenum">
              <a:rPr lang="en-US" smtClean="0"/>
              <a:pPr>
                <a:defRPr/>
              </a:pPr>
              <a:t>84</a:t>
            </a:fld>
            <a:endParaRPr lang="en-US" dirty="0"/>
          </a:p>
        </p:txBody>
      </p:sp>
      <p:sp>
        <p:nvSpPr>
          <p:cNvPr id="3" name="Content Placeholder 2"/>
          <p:cNvSpPr>
            <a:spLocks noGrp="1"/>
          </p:cNvSpPr>
          <p:nvPr>
            <p:ph sz="quarter" idx="10"/>
          </p:nvPr>
        </p:nvSpPr>
        <p:spPr>
          <a:prstGeom prst="rect">
            <a:avLst/>
          </a:prstGeom>
        </p:spPr>
        <p:txBody>
          <a:bodyPr/>
          <a:lstStyle/>
          <a:p>
            <a:r>
              <a:rPr lang="en-US" dirty="0" smtClean="0"/>
              <a:t>HTML Objects </a:t>
            </a:r>
            <a:r>
              <a:rPr lang="en-US" dirty="0"/>
              <a:t>and Properties</a:t>
            </a:r>
          </a:p>
          <a:p>
            <a:pPr lvl="1"/>
            <a:r>
              <a:rPr lang="en-US" dirty="0" smtClean="0"/>
              <a:t>HTML elements are objects </a:t>
            </a:r>
            <a:r>
              <a:rPr lang="en-US" dirty="0" smtClean="0">
                <a:sym typeface="Wingdings" pitchFamily="2" charset="2"/>
              </a:rPr>
              <a:t> </a:t>
            </a:r>
            <a:r>
              <a:rPr lang="en-US" sz="1600" dirty="0" err="1" smtClean="0"/>
              <a:t>document.forms</a:t>
            </a:r>
            <a:r>
              <a:rPr lang="en-US" sz="1600" dirty="0" smtClean="0"/>
              <a:t>[x].elements[y]</a:t>
            </a:r>
            <a:endParaRPr lang="en-US" dirty="0" smtClean="0"/>
          </a:p>
          <a:p>
            <a:pPr lvl="1"/>
            <a:r>
              <a:rPr lang="en-US" dirty="0" smtClean="0"/>
              <a:t>form fields, buttons, images, links, </a:t>
            </a:r>
            <a:r>
              <a:rPr lang="en-US" dirty="0" err="1" smtClean="0"/>
              <a:t>divs</a:t>
            </a:r>
            <a:r>
              <a:rPr lang="en-US" dirty="0" smtClean="0"/>
              <a:t>, etc. are all objects</a:t>
            </a:r>
          </a:p>
          <a:p>
            <a:r>
              <a:rPr lang="en-US" dirty="0" smtClean="0"/>
              <a:t>W3C HTML DOM</a:t>
            </a:r>
          </a:p>
          <a:p>
            <a:pPr lvl="1"/>
            <a:r>
              <a:rPr lang="en-US" dirty="0" smtClean="0"/>
              <a:t>Document Object Model (W3C standard)</a:t>
            </a:r>
          </a:p>
          <a:p>
            <a:pPr lvl="1"/>
            <a:r>
              <a:rPr lang="en-US" dirty="0" smtClean="0"/>
              <a:t>defines objects, properties and methods </a:t>
            </a:r>
            <a:br>
              <a:rPr lang="en-US" dirty="0" smtClean="0"/>
            </a:br>
            <a:r>
              <a:rPr lang="en-US" dirty="0" smtClean="0"/>
              <a:t>to access and manipulate HTML elements</a:t>
            </a:r>
          </a:p>
          <a:p>
            <a:r>
              <a:rPr lang="en-US" dirty="0" smtClean="0"/>
              <a:t>Chrome Console Examples </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Ctrl+Shift+J</a:t>
            </a:r>
            <a:r>
              <a:rPr lang="en-US" dirty="0" smtClean="0">
                <a:latin typeface="Courier New" pitchFamily="49" charset="0"/>
                <a:cs typeface="Courier New" pitchFamily="49" charset="0"/>
              </a:rPr>
              <a:t>)</a:t>
            </a:r>
          </a:p>
          <a:p>
            <a:pPr marL="228600" lvl="2" indent="0">
              <a:buNone/>
            </a:pPr>
            <a:r>
              <a:rPr lang="en-US" dirty="0" err="1" smtClean="0">
                <a:latin typeface="Courier New" pitchFamily="49" charset="0"/>
                <a:cs typeface="Courier New" pitchFamily="49" charset="0"/>
              </a:rPr>
              <a:t>document.images</a:t>
            </a:r>
            <a:endParaRPr lang="en-US" dirty="0" smtClean="0">
              <a:latin typeface="Courier New" pitchFamily="49" charset="0"/>
              <a:cs typeface="Courier New" pitchFamily="49" charset="0"/>
            </a:endParaRPr>
          </a:p>
          <a:p>
            <a:pPr marL="228600" lvl="2" indent="0">
              <a:buNone/>
            </a:pPr>
            <a:r>
              <a:rPr lang="en-US" dirty="0" err="1" smtClean="0">
                <a:latin typeface="Courier New" pitchFamily="49" charset="0"/>
                <a:cs typeface="Courier New" pitchFamily="49" charset="0"/>
              </a:rPr>
              <a:t>document.bgcolor</a:t>
            </a:r>
            <a:r>
              <a:rPr lang="en-US" dirty="0" smtClean="0">
                <a:latin typeface="Courier New" pitchFamily="49" charset="0"/>
                <a:cs typeface="Courier New" pitchFamily="49" charset="0"/>
              </a:rPr>
              <a:t> = "orange"</a:t>
            </a:r>
            <a:endParaRPr lang="en-US" dirty="0">
              <a:latin typeface="Courier New" pitchFamily="49" charset="0"/>
              <a:cs typeface="Courier New" pitchFamily="49" charset="0"/>
            </a:endParaRPr>
          </a:p>
          <a:p>
            <a:pPr marL="228600" lvl="2" indent="0">
              <a:buNone/>
            </a:pPr>
            <a:r>
              <a:rPr lang="en-US" dirty="0" err="1" smtClean="0">
                <a:latin typeface="Courier New" pitchFamily="49" charset="0"/>
                <a:cs typeface="Courier New" pitchFamily="49" charset="0"/>
              </a:rPr>
              <a:t>eobjs</a:t>
            </a:r>
            <a:r>
              <a:rPr lang="en-US" dirty="0" smtClean="0">
                <a:latin typeface="Courier New" pitchFamily="49" charset="0"/>
                <a:cs typeface="Courier New" pitchFamily="49" charset="0"/>
              </a:rPr>
              <a:t> = </a:t>
            </a:r>
            <a:r>
              <a:rPr lang="en-US" dirty="0" err="1" smtClean="0">
                <a:latin typeface="Courier New" pitchFamily="49" charset="0"/>
                <a:cs typeface="Courier New" pitchFamily="49" charset="0"/>
              </a:rPr>
              <a:t>document.getElementsByTagName</a:t>
            </a:r>
            <a:r>
              <a:rPr lang="en-US" dirty="0" smtClean="0">
                <a:latin typeface="Courier New" pitchFamily="49" charset="0"/>
                <a:cs typeface="Courier New" pitchFamily="49" charset="0"/>
              </a:rPr>
              <a:t>("div")</a:t>
            </a:r>
            <a:br>
              <a:rPr lang="en-US" dirty="0" smtClean="0">
                <a:latin typeface="Courier New" pitchFamily="49" charset="0"/>
                <a:cs typeface="Courier New" pitchFamily="49" charset="0"/>
              </a:rPr>
            </a:br>
            <a:r>
              <a:rPr lang="en-US" dirty="0" smtClean="0">
                <a:latin typeface="Courier New" pitchFamily="49" charset="0"/>
                <a:cs typeface="Courier New" pitchFamily="49" charset="0"/>
              </a:rPr>
              <a:t>for(i in </a:t>
            </a:r>
            <a:r>
              <a:rPr lang="en-US" dirty="0" err="1" smtClean="0">
                <a:latin typeface="Courier New" pitchFamily="49" charset="0"/>
                <a:cs typeface="Courier New" pitchFamily="49" charset="0"/>
              </a:rPr>
              <a:t>eobjs</a:t>
            </a:r>
            <a:r>
              <a:rPr lang="en-US" dirty="0" smtClean="0">
                <a:latin typeface="Courier New" pitchFamily="49" charset="0"/>
                <a:cs typeface="Courier New" pitchFamily="49" charset="0"/>
              </a:rPr>
              <a:t>) console.log(</a:t>
            </a:r>
            <a:r>
              <a:rPr lang="en-US" dirty="0" err="1" smtClean="0">
                <a:latin typeface="Courier New" pitchFamily="49" charset="0"/>
                <a:cs typeface="Courier New" pitchFamily="49" charset="0"/>
              </a:rPr>
              <a:t>eobjs</a:t>
            </a:r>
            <a:r>
              <a:rPr lang="en-US" dirty="0" smtClean="0">
                <a:latin typeface="Courier New" pitchFamily="49" charset="0"/>
                <a:cs typeface="Courier New" pitchFamily="49" charset="0"/>
              </a:rPr>
              <a:t>[i].id)</a:t>
            </a:r>
          </a:p>
        </p:txBody>
      </p:sp>
      <p:sp>
        <p:nvSpPr>
          <p:cNvPr id="6" name="Rounded Rectangle 5"/>
          <p:cNvSpPr/>
          <p:nvPr/>
        </p:nvSpPr>
        <p:spPr bwMode="auto">
          <a:xfrm>
            <a:off x="1361454" y="5745634"/>
            <a:ext cx="6423471" cy="457200"/>
          </a:xfrm>
          <a:prstGeom prst="roundRect">
            <a:avLst/>
          </a:prstGeom>
          <a:ln>
            <a:headEnd type="none" w="med" len="med"/>
            <a:tailEnd type="none" w="med" len="med"/>
          </a:ln>
          <a:effectLst>
            <a:outerShdw blurRad="63500" sx="102000" sy="102000" algn="ctr"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noAutofit/>
          </a:bodyPr>
          <a:lstStyle/>
          <a:p>
            <a:pPr algn="ctr" eaLnBrk="0" hangingPunct="0">
              <a:lnSpc>
                <a:spcPct val="80000"/>
              </a:lnSpc>
              <a:spcBef>
                <a:spcPct val="50000"/>
              </a:spcBef>
            </a:pPr>
            <a:r>
              <a:rPr lang="en-US" dirty="0" smtClean="0">
                <a:hlinkClick r:id="rId2"/>
              </a:rPr>
              <a:t>w3schools.com/</a:t>
            </a:r>
            <a:r>
              <a:rPr lang="en-US" dirty="0" err="1" smtClean="0">
                <a:hlinkClick r:id="rId2"/>
              </a:rPr>
              <a:t>jsref</a:t>
            </a:r>
            <a:r>
              <a:rPr lang="en-US" dirty="0" smtClean="0">
                <a:hlinkClick r:id="rId2"/>
              </a:rPr>
              <a:t>/dom_obj_document.asp</a:t>
            </a:r>
            <a:endParaRPr kumimoji="0" lang="en-US" b="0" i="0" u="none" strike="noStrike" cap="none" normalizeH="0" baseline="0" dirty="0" smtClean="0">
              <a:ln>
                <a:noFill/>
              </a:ln>
              <a:solidFill>
                <a:schemeClr val="tx1"/>
              </a:solidFill>
              <a:effectLst/>
              <a:latin typeface="Verdana" pitchFamily="34" charset="0"/>
            </a:endParaRPr>
          </a:p>
        </p:txBody>
      </p:sp>
    </p:spTree>
    <p:extLst>
      <p:ext uri="{BB962C8B-B14F-4D97-AF65-F5344CB8AC3E}">
        <p14:creationId xmlns:p14="http://schemas.microsoft.com/office/powerpoint/2010/main" val="3815422024"/>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HTML DOM Properties and Methods</a:t>
            </a:r>
            <a:endParaRPr lang="en-US" dirty="0"/>
          </a:p>
        </p:txBody>
      </p:sp>
      <p:sp>
        <p:nvSpPr>
          <p:cNvPr id="3" name="Date Placeholder 2"/>
          <p:cNvSpPr>
            <a:spLocks noGrp="1"/>
          </p:cNvSpPr>
          <p:nvPr>
            <p:ph type="dt" sz="half" idx="2"/>
          </p:nvPr>
        </p:nvSpPr>
        <p:spPr/>
        <p:txBody>
          <a:bodyPr/>
          <a:lstStyle/>
          <a:p>
            <a:r>
              <a:rPr lang="en-US" smtClean="0"/>
              <a:t>SWPC</a:t>
            </a:r>
            <a:endParaRPr lang="en-US" dirty="0"/>
          </a:p>
        </p:txBody>
      </p:sp>
      <p:sp>
        <p:nvSpPr>
          <p:cNvPr id="4" name="Footer Placeholder 3"/>
          <p:cNvSpPr>
            <a:spLocks noGrp="1"/>
          </p:cNvSpPr>
          <p:nvPr>
            <p:ph type="ftr" sz="quarter" idx="3"/>
          </p:nvPr>
        </p:nvSpPr>
        <p:spPr/>
        <p:txBody>
          <a:bodyPr/>
          <a:lstStyle/>
          <a:p>
            <a:r>
              <a:rPr lang="en-US" smtClean="0"/>
              <a:t>COLLABORATE. INNOVATE. ENRICH</a:t>
            </a:r>
            <a:endParaRPr lang="en-US" dirty="0"/>
          </a:p>
        </p:txBody>
      </p:sp>
      <p:sp>
        <p:nvSpPr>
          <p:cNvPr id="5" name="Slide Number Placeholder 4"/>
          <p:cNvSpPr>
            <a:spLocks noGrp="1"/>
          </p:cNvSpPr>
          <p:nvPr>
            <p:ph type="sldNum" sz="quarter" idx="4"/>
          </p:nvPr>
        </p:nvSpPr>
        <p:spPr>
          <a:xfrm>
            <a:off x="34645" y="6483748"/>
            <a:ext cx="422555" cy="219456"/>
          </a:xfrm>
          <a:prstGeom prst="rect">
            <a:avLst/>
          </a:prstGeom>
        </p:spPr>
        <p:txBody>
          <a:bodyPr/>
          <a:lstStyle/>
          <a:p>
            <a:fld id="{0AD924A4-E911-410D-BBAD-422833E0B0FC}" type="slidenum">
              <a:rPr lang="en-US" smtClean="0"/>
              <a:pPr/>
              <a:t>85</a:t>
            </a:fld>
            <a:endParaRPr lang="en-US" dirty="0"/>
          </a:p>
        </p:txBody>
      </p:sp>
      <p:sp>
        <p:nvSpPr>
          <p:cNvPr id="24" name="Content Placeholder 23"/>
          <p:cNvSpPr>
            <a:spLocks noGrp="1"/>
          </p:cNvSpPr>
          <p:nvPr>
            <p:ph sz="quarter" idx="10"/>
          </p:nvPr>
        </p:nvSpPr>
        <p:spPr>
          <a:prstGeom prst="rect">
            <a:avLst/>
          </a:prstGeom>
        </p:spPr>
        <p:txBody>
          <a:bodyPr/>
          <a:lstStyle/>
          <a:p>
            <a:r>
              <a:rPr lang="en-US" altLang="ja-JP" dirty="0">
                <a:effectLst>
                  <a:glow rad="228600">
                    <a:schemeClr val="accent4">
                      <a:satMod val="175000"/>
                      <a:alpha val="40000"/>
                    </a:schemeClr>
                  </a:glow>
                </a:effectLst>
              </a:rPr>
              <a:t>Properties</a:t>
            </a:r>
            <a:r>
              <a:rPr lang="en-US" dirty="0">
                <a:effectLst>
                  <a:glow rad="228600">
                    <a:schemeClr val="accent2">
                      <a:satMod val="175000"/>
                      <a:alpha val="40000"/>
                    </a:schemeClr>
                  </a:glow>
                </a:effectLst>
              </a:rPr>
              <a:t> </a:t>
            </a:r>
            <a:r>
              <a:rPr lang="en-US" dirty="0" smtClean="0">
                <a:effectLst>
                  <a:glow rad="228600">
                    <a:schemeClr val="accent1">
                      <a:satMod val="175000"/>
                      <a:alpha val="40000"/>
                    </a:schemeClr>
                  </a:glow>
                </a:effectLst>
              </a:rPr>
              <a:t>are</a:t>
            </a:r>
            <a:r>
              <a:rPr lang="en-US" dirty="0" smtClean="0">
                <a:effectLst>
                  <a:glow rad="228600">
                    <a:schemeClr val="accent2">
                      <a:satMod val="175000"/>
                      <a:alpha val="40000"/>
                    </a:schemeClr>
                  </a:glow>
                </a:effectLst>
              </a:rPr>
              <a:t> </a:t>
            </a:r>
            <a:r>
              <a:rPr lang="en-US" altLang="ja-JP" dirty="0">
                <a:effectLst>
                  <a:glow rad="228600">
                    <a:schemeClr val="accent4">
                      <a:satMod val="175000"/>
                      <a:alpha val="40000"/>
                    </a:schemeClr>
                  </a:glow>
                </a:effectLst>
              </a:rPr>
              <a:t>something</a:t>
            </a:r>
            <a:r>
              <a:rPr lang="en-US" dirty="0" smtClean="0"/>
              <a:t> (e.g., node name)</a:t>
            </a:r>
          </a:p>
          <a:p>
            <a:pPr lvl="1"/>
            <a:r>
              <a:rPr lang="en-US" dirty="0" err="1"/>
              <a:t>x.innerHTML</a:t>
            </a:r>
            <a:r>
              <a:rPr lang="en-US" dirty="0"/>
              <a:t> –</a:t>
            </a:r>
            <a:r>
              <a:rPr lang="en-US" dirty="0" smtClean="0"/>
              <a:t> </a:t>
            </a:r>
            <a:r>
              <a:rPr lang="en-US" dirty="0"/>
              <a:t>the text value of x</a:t>
            </a:r>
          </a:p>
          <a:p>
            <a:pPr lvl="1"/>
            <a:r>
              <a:rPr lang="en-US" dirty="0" err="1"/>
              <a:t>x.nodeName</a:t>
            </a:r>
            <a:r>
              <a:rPr lang="en-US" dirty="0"/>
              <a:t> –</a:t>
            </a:r>
            <a:r>
              <a:rPr lang="en-US" dirty="0" smtClean="0"/>
              <a:t> </a:t>
            </a:r>
            <a:r>
              <a:rPr lang="en-US" dirty="0"/>
              <a:t>the name of x</a:t>
            </a:r>
          </a:p>
          <a:p>
            <a:pPr lvl="1"/>
            <a:r>
              <a:rPr lang="en-US" dirty="0" err="1"/>
              <a:t>x.nodeValue</a:t>
            </a:r>
            <a:r>
              <a:rPr lang="en-US" dirty="0"/>
              <a:t> –</a:t>
            </a:r>
            <a:r>
              <a:rPr lang="en-US" dirty="0" smtClean="0"/>
              <a:t> </a:t>
            </a:r>
            <a:r>
              <a:rPr lang="en-US" dirty="0"/>
              <a:t>the value of x</a:t>
            </a:r>
          </a:p>
          <a:p>
            <a:pPr lvl="1"/>
            <a:r>
              <a:rPr lang="en-US" dirty="0" err="1"/>
              <a:t>x.parentNode</a:t>
            </a:r>
            <a:r>
              <a:rPr lang="en-US" dirty="0"/>
              <a:t> –</a:t>
            </a:r>
            <a:r>
              <a:rPr lang="en-US" dirty="0" smtClean="0"/>
              <a:t> </a:t>
            </a:r>
            <a:r>
              <a:rPr lang="en-US" dirty="0"/>
              <a:t>the parent node of x</a:t>
            </a:r>
          </a:p>
          <a:p>
            <a:pPr lvl="1"/>
            <a:r>
              <a:rPr lang="en-US" dirty="0" err="1"/>
              <a:t>x.childNodes</a:t>
            </a:r>
            <a:r>
              <a:rPr lang="en-US" dirty="0"/>
              <a:t> –</a:t>
            </a:r>
            <a:r>
              <a:rPr lang="en-US" dirty="0" smtClean="0"/>
              <a:t> </a:t>
            </a:r>
            <a:r>
              <a:rPr lang="en-US" dirty="0"/>
              <a:t>the child nodes of x</a:t>
            </a:r>
          </a:p>
          <a:p>
            <a:pPr lvl="1"/>
            <a:r>
              <a:rPr lang="en-US" dirty="0" err="1"/>
              <a:t>x.attributes</a:t>
            </a:r>
            <a:r>
              <a:rPr lang="en-US" dirty="0"/>
              <a:t> –</a:t>
            </a:r>
            <a:r>
              <a:rPr lang="en-US" dirty="0" smtClean="0"/>
              <a:t> </a:t>
            </a:r>
            <a:r>
              <a:rPr lang="en-US" dirty="0"/>
              <a:t>the attributes </a:t>
            </a:r>
            <a:r>
              <a:rPr lang="en-US" dirty="0" smtClean="0"/>
              <a:t>of x</a:t>
            </a:r>
          </a:p>
          <a:p>
            <a:pPr lvl="1"/>
            <a:endParaRPr lang="en-US" dirty="0"/>
          </a:p>
          <a:p>
            <a:r>
              <a:rPr lang="en-US" altLang="ja-JP" dirty="0">
                <a:effectLst>
                  <a:glow rad="228600">
                    <a:schemeClr val="accent4">
                      <a:satMod val="175000"/>
                      <a:alpha val="40000"/>
                    </a:schemeClr>
                  </a:glow>
                </a:effectLst>
              </a:rPr>
              <a:t>Methods</a:t>
            </a:r>
            <a:r>
              <a:rPr lang="en-US" dirty="0">
                <a:effectLst>
                  <a:glow rad="228600">
                    <a:schemeClr val="accent2">
                      <a:satMod val="175000"/>
                      <a:alpha val="40000"/>
                    </a:schemeClr>
                  </a:glow>
                </a:effectLst>
              </a:rPr>
              <a:t> </a:t>
            </a:r>
            <a:r>
              <a:rPr lang="en-US" dirty="0" smtClean="0">
                <a:effectLst>
                  <a:glow rad="228600">
                    <a:schemeClr val="accent1">
                      <a:satMod val="175000"/>
                      <a:alpha val="40000"/>
                    </a:schemeClr>
                  </a:glow>
                </a:effectLst>
              </a:rPr>
              <a:t>do</a:t>
            </a:r>
            <a:r>
              <a:rPr lang="en-US" dirty="0" smtClean="0">
                <a:effectLst>
                  <a:glow rad="228600">
                    <a:schemeClr val="accent2">
                      <a:satMod val="175000"/>
                      <a:alpha val="40000"/>
                    </a:schemeClr>
                  </a:glow>
                </a:effectLst>
              </a:rPr>
              <a:t> </a:t>
            </a:r>
            <a:r>
              <a:rPr lang="en-US" altLang="ja-JP" dirty="0">
                <a:effectLst>
                  <a:glow rad="228600">
                    <a:schemeClr val="accent4">
                      <a:satMod val="175000"/>
                      <a:alpha val="40000"/>
                    </a:schemeClr>
                  </a:glow>
                </a:effectLst>
              </a:rPr>
              <a:t>something</a:t>
            </a:r>
            <a:r>
              <a:rPr lang="en-US" dirty="0" smtClean="0"/>
              <a:t> (e.g., add/remove </a:t>
            </a:r>
            <a:r>
              <a:rPr lang="en-US" dirty="0"/>
              <a:t>a node</a:t>
            </a:r>
            <a:r>
              <a:rPr lang="en-US" dirty="0" smtClean="0"/>
              <a:t>)</a:t>
            </a:r>
            <a:endParaRPr lang="en-US" dirty="0"/>
          </a:p>
          <a:p>
            <a:pPr lvl="1"/>
            <a:r>
              <a:rPr lang="en-US" dirty="0" err="1"/>
              <a:t>x.getElementById</a:t>
            </a:r>
            <a:r>
              <a:rPr lang="en-US" dirty="0"/>
              <a:t>(</a:t>
            </a:r>
            <a:r>
              <a:rPr lang="en-US" i="1" dirty="0"/>
              <a:t>id</a:t>
            </a:r>
            <a:r>
              <a:rPr lang="en-US" dirty="0"/>
              <a:t>) –</a:t>
            </a:r>
            <a:r>
              <a:rPr lang="en-US" dirty="0" smtClean="0"/>
              <a:t> </a:t>
            </a:r>
            <a:r>
              <a:rPr lang="en-US" dirty="0"/>
              <a:t>get </a:t>
            </a:r>
            <a:r>
              <a:rPr lang="en-US" dirty="0" smtClean="0"/>
              <a:t>element </a:t>
            </a:r>
            <a:r>
              <a:rPr lang="en-US" dirty="0"/>
              <a:t>with </a:t>
            </a:r>
            <a:r>
              <a:rPr lang="en-US" dirty="0" smtClean="0"/>
              <a:t>specific </a:t>
            </a:r>
            <a:r>
              <a:rPr lang="en-US" dirty="0"/>
              <a:t>id</a:t>
            </a:r>
          </a:p>
          <a:p>
            <a:pPr lvl="1"/>
            <a:r>
              <a:rPr lang="en-US" dirty="0" err="1" smtClean="0"/>
              <a:t>x.appendChild</a:t>
            </a:r>
            <a:r>
              <a:rPr lang="en-US" dirty="0" smtClean="0"/>
              <a:t>(</a:t>
            </a:r>
            <a:r>
              <a:rPr lang="en-US" i="1" dirty="0" smtClean="0"/>
              <a:t>node</a:t>
            </a:r>
            <a:r>
              <a:rPr lang="en-US" dirty="0"/>
              <a:t>) </a:t>
            </a:r>
            <a:r>
              <a:rPr lang="en-US" dirty="0" smtClean="0"/>
              <a:t>– add a </a:t>
            </a:r>
            <a:r>
              <a:rPr lang="en-US" dirty="0"/>
              <a:t>child node to </a:t>
            </a:r>
            <a:r>
              <a:rPr lang="en-US" dirty="0" smtClean="0"/>
              <a:t>node x</a:t>
            </a:r>
            <a:endParaRPr lang="en-US" dirty="0"/>
          </a:p>
          <a:p>
            <a:pPr lvl="1"/>
            <a:r>
              <a:rPr lang="en-US" dirty="0" err="1"/>
              <a:t>x.removeChild</a:t>
            </a:r>
            <a:r>
              <a:rPr lang="en-US" dirty="0"/>
              <a:t>(</a:t>
            </a:r>
            <a:r>
              <a:rPr lang="en-US" i="1" dirty="0"/>
              <a:t>node</a:t>
            </a:r>
            <a:r>
              <a:rPr lang="en-US" dirty="0"/>
              <a:t>) –</a:t>
            </a:r>
            <a:r>
              <a:rPr lang="en-US" dirty="0" smtClean="0"/>
              <a:t> </a:t>
            </a:r>
            <a:r>
              <a:rPr lang="en-US" dirty="0"/>
              <a:t>remove a child node from </a:t>
            </a:r>
            <a:r>
              <a:rPr lang="en-US" dirty="0" smtClean="0"/>
              <a:t>node x</a:t>
            </a:r>
            <a:r>
              <a:rPr lang="en-US" dirty="0"/>
              <a:t/>
            </a:r>
            <a:br>
              <a:rPr lang="en-US" dirty="0"/>
            </a:br>
            <a:endParaRPr lang="en-US" dirty="0"/>
          </a:p>
        </p:txBody>
      </p:sp>
    </p:spTree>
    <p:extLst>
      <p:ext uri="{BB962C8B-B14F-4D97-AF65-F5344CB8AC3E}">
        <p14:creationId xmlns:p14="http://schemas.microsoft.com/office/powerpoint/2010/main" val="1419982707"/>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pPr eaLnBrk="1" hangingPunct="1"/>
            <a:r>
              <a:rPr lang="en-US" dirty="0" smtClean="0">
                <a:ea typeface="MS PGothic"/>
              </a:rPr>
              <a:t>Locating DOM Elements using JavaScript</a:t>
            </a:r>
          </a:p>
        </p:txBody>
      </p:sp>
      <p:sp>
        <p:nvSpPr>
          <p:cNvPr id="2" name="Date Placeholder 1"/>
          <p:cNvSpPr>
            <a:spLocks noGrp="1"/>
          </p:cNvSpPr>
          <p:nvPr>
            <p:ph type="dt" sz="half" idx="2"/>
          </p:nvPr>
        </p:nvSpPr>
        <p:spPr/>
        <p:txBody>
          <a:bodyPr/>
          <a:lstStyle/>
          <a:p>
            <a:r>
              <a:rPr lang="en-US" smtClean="0"/>
              <a:t>SWPC</a:t>
            </a:r>
            <a:endParaRPr lang="en-US" dirty="0"/>
          </a:p>
        </p:txBody>
      </p:sp>
      <p:sp>
        <p:nvSpPr>
          <p:cNvPr id="23555" name="Footer Placeholder 3"/>
          <p:cNvSpPr>
            <a:spLocks noGrp="1"/>
          </p:cNvSpPr>
          <p:nvPr>
            <p:ph type="ftr" sz="quarter" idx="3"/>
          </p:nvPr>
        </p:nvSpPr>
        <p:spPr bwMode="auto">
          <a:noFill/>
          <a:ln>
            <a:miter lim="800000"/>
            <a:headEnd/>
            <a:tailEnd/>
          </a:ln>
        </p:spPr>
        <p:txBody>
          <a:bodyPr/>
          <a:lstStyle/>
          <a:p>
            <a:r>
              <a:rPr lang="en-US" smtClean="0"/>
              <a:t>COLLABORATE. INNOVATE. ENRICH</a:t>
            </a:r>
          </a:p>
        </p:txBody>
      </p:sp>
      <p:sp>
        <p:nvSpPr>
          <p:cNvPr id="23554" name="Content Placeholder 2"/>
          <p:cNvSpPr>
            <a:spLocks noGrp="1"/>
          </p:cNvSpPr>
          <p:nvPr>
            <p:ph sz="quarter" idx="10"/>
          </p:nvPr>
        </p:nvSpPr>
        <p:spPr>
          <a:prstGeom prst="rect">
            <a:avLst/>
          </a:prstGeom>
        </p:spPr>
        <p:txBody>
          <a:bodyPr/>
          <a:lstStyle/>
          <a:p>
            <a:r>
              <a:rPr lang="en-US" altLang="ja-JP" dirty="0">
                <a:effectLst>
                  <a:glow rad="228600">
                    <a:schemeClr val="accent4">
                      <a:satMod val="175000"/>
                      <a:alpha val="40000"/>
                    </a:schemeClr>
                  </a:glow>
                </a:effectLst>
                <a:ea typeface="MS PGothic"/>
              </a:rPr>
              <a:t>Element </a:t>
            </a:r>
            <a:r>
              <a:rPr lang="en-US" altLang="ja-JP" dirty="0" smtClean="0">
                <a:effectLst>
                  <a:glow rad="228600">
                    <a:schemeClr val="accent4">
                      <a:satMod val="175000"/>
                      <a:alpha val="40000"/>
                    </a:schemeClr>
                  </a:glow>
                </a:effectLst>
                <a:ea typeface="MS PGothic"/>
              </a:rPr>
              <a:t>Attribute </a:t>
            </a:r>
            <a:r>
              <a:rPr lang="en-US" altLang="ja-JP" dirty="0">
                <a:effectLst>
                  <a:glow rad="228600">
                    <a:schemeClr val="accent4">
                      <a:satMod val="175000"/>
                      <a:alpha val="40000"/>
                    </a:schemeClr>
                  </a:glow>
                </a:effectLst>
                <a:ea typeface="MS PGothic"/>
              </a:rPr>
              <a:t>Functions</a:t>
            </a:r>
          </a:p>
          <a:p>
            <a:pPr marL="228600" lvl="2" indent="0">
              <a:buNone/>
            </a:pPr>
            <a:r>
              <a:rPr lang="en-US" dirty="0" err="1" smtClean="0">
                <a:latin typeface="Courier New" panose="02070309020205020404" pitchFamily="49" charset="0"/>
                <a:ea typeface="MS PGothic"/>
                <a:cs typeface="Courier New" panose="02070309020205020404" pitchFamily="49" charset="0"/>
              </a:rPr>
              <a:t>getElementById</a:t>
            </a:r>
            <a:r>
              <a:rPr lang="en-US" dirty="0" smtClean="0">
                <a:latin typeface="Courier New" panose="02070309020205020404" pitchFamily="49" charset="0"/>
                <a:ea typeface="MS PGothic"/>
                <a:cs typeface="Courier New" panose="02070309020205020404" pitchFamily="49" charset="0"/>
              </a:rPr>
              <a:t>()</a:t>
            </a:r>
          </a:p>
          <a:p>
            <a:pPr marL="228600" lvl="2" indent="0">
              <a:buNone/>
            </a:pPr>
            <a:r>
              <a:rPr lang="en-US" dirty="0" err="1" smtClean="0">
                <a:latin typeface="Courier New" panose="02070309020205020404" pitchFamily="49" charset="0"/>
                <a:ea typeface="MS PGothic"/>
                <a:cs typeface="Courier New" panose="02070309020205020404" pitchFamily="49" charset="0"/>
              </a:rPr>
              <a:t>getElementsByClassName</a:t>
            </a:r>
            <a:r>
              <a:rPr lang="en-US" dirty="0" smtClean="0">
                <a:latin typeface="Courier New" panose="02070309020205020404" pitchFamily="49" charset="0"/>
                <a:ea typeface="MS PGothic"/>
                <a:cs typeface="Courier New" panose="02070309020205020404" pitchFamily="49" charset="0"/>
              </a:rPr>
              <a:t>()</a:t>
            </a:r>
          </a:p>
          <a:p>
            <a:pPr marL="228600" lvl="2" indent="0">
              <a:buNone/>
            </a:pPr>
            <a:r>
              <a:rPr lang="en-US" dirty="0" err="1" smtClean="0">
                <a:latin typeface="Courier New" panose="02070309020205020404" pitchFamily="49" charset="0"/>
                <a:ea typeface="MS PGothic"/>
                <a:cs typeface="Courier New" panose="02070309020205020404" pitchFamily="49" charset="0"/>
              </a:rPr>
              <a:t>getElementsByTagName</a:t>
            </a:r>
            <a:r>
              <a:rPr lang="en-US" dirty="0" smtClean="0">
                <a:latin typeface="Courier New" panose="02070309020205020404" pitchFamily="49" charset="0"/>
                <a:ea typeface="MS PGothic"/>
                <a:cs typeface="Courier New" panose="02070309020205020404" pitchFamily="49" charset="0"/>
              </a:rPr>
              <a:t>()</a:t>
            </a:r>
            <a:endParaRPr lang="en-US" dirty="0" smtClean="0">
              <a:latin typeface="Courier New" panose="02070309020205020404" pitchFamily="49" charset="0"/>
              <a:ea typeface="MS PGothic"/>
              <a:cs typeface="Courier New" panose="02070309020205020404" pitchFamily="49" charset="0"/>
              <a:hlinkClick r:id="rId2"/>
            </a:endParaRPr>
          </a:p>
          <a:p>
            <a:r>
              <a:rPr lang="en-US" altLang="ja-JP" dirty="0">
                <a:effectLst>
                  <a:glow rad="228600">
                    <a:schemeClr val="accent4">
                      <a:satMod val="175000"/>
                      <a:alpha val="40000"/>
                    </a:schemeClr>
                  </a:glow>
                </a:effectLst>
                <a:ea typeface="MS PGothic"/>
              </a:rPr>
              <a:t>DOM Traversal Functions</a:t>
            </a:r>
          </a:p>
          <a:p>
            <a:pPr marL="228600" lvl="2" indent="0">
              <a:buNone/>
            </a:pPr>
            <a:r>
              <a:rPr lang="en-US" dirty="0" err="1" smtClean="0">
                <a:latin typeface="Courier New" panose="02070309020205020404" pitchFamily="49" charset="0"/>
                <a:ea typeface="MS PGothic"/>
                <a:cs typeface="Courier New" panose="02070309020205020404" pitchFamily="49" charset="0"/>
              </a:rPr>
              <a:t>childNodes</a:t>
            </a:r>
            <a:r>
              <a:rPr lang="en-US" dirty="0" smtClean="0">
                <a:latin typeface="Courier New" panose="02070309020205020404" pitchFamily="49" charset="0"/>
                <a:ea typeface="MS PGothic"/>
                <a:cs typeface="Courier New" panose="02070309020205020404" pitchFamily="49" charset="0"/>
              </a:rPr>
              <a:t>()</a:t>
            </a:r>
          </a:p>
          <a:p>
            <a:pPr marL="228600" lvl="2" indent="0">
              <a:buNone/>
            </a:pPr>
            <a:r>
              <a:rPr lang="en-US" dirty="0" err="1" smtClean="0">
                <a:latin typeface="Courier New" panose="02070309020205020404" pitchFamily="49" charset="0"/>
                <a:ea typeface="MS PGothic"/>
                <a:cs typeface="Courier New" panose="02070309020205020404" pitchFamily="49" charset="0"/>
              </a:rPr>
              <a:t>nextSibling</a:t>
            </a:r>
            <a:r>
              <a:rPr lang="en-US" dirty="0" smtClean="0">
                <a:latin typeface="Courier New" panose="02070309020205020404" pitchFamily="49" charset="0"/>
                <a:ea typeface="MS PGothic"/>
                <a:cs typeface="Courier New" panose="02070309020205020404" pitchFamily="49" charset="0"/>
              </a:rPr>
              <a:t>()</a:t>
            </a:r>
          </a:p>
          <a:p>
            <a:pPr marL="228600" lvl="2" indent="0">
              <a:buNone/>
            </a:pPr>
            <a:r>
              <a:rPr lang="en-US" dirty="0" err="1" smtClean="0">
                <a:latin typeface="Courier New" panose="02070309020205020404" pitchFamily="49" charset="0"/>
                <a:ea typeface="MS PGothic"/>
                <a:cs typeface="Courier New" panose="02070309020205020404" pitchFamily="49" charset="0"/>
              </a:rPr>
              <a:t>parentElement</a:t>
            </a:r>
            <a:r>
              <a:rPr lang="en-US" dirty="0" smtClean="0">
                <a:latin typeface="Courier New" panose="02070309020205020404" pitchFamily="49" charset="0"/>
                <a:ea typeface="MS PGothic"/>
                <a:cs typeface="Courier New" panose="02070309020205020404" pitchFamily="49" charset="0"/>
              </a:rPr>
              <a:t>()</a:t>
            </a:r>
          </a:p>
          <a:p>
            <a:r>
              <a:rPr lang="en-US" altLang="ja-JP" dirty="0">
                <a:effectLst>
                  <a:glow rad="228600">
                    <a:schemeClr val="accent4">
                      <a:satMod val="175000"/>
                      <a:alpha val="40000"/>
                    </a:schemeClr>
                  </a:glow>
                </a:effectLst>
                <a:ea typeface="MS PGothic"/>
              </a:rPr>
              <a:t>Selectors API Functions</a:t>
            </a:r>
          </a:p>
          <a:p>
            <a:pPr marL="228600" lvl="2" indent="0">
              <a:buNone/>
            </a:pPr>
            <a:r>
              <a:rPr lang="en-US" altLang="ja-JP" dirty="0" err="1">
                <a:latin typeface="Courier New" panose="02070309020205020404" pitchFamily="49" charset="0"/>
                <a:ea typeface="MS PGothic"/>
                <a:cs typeface="Courier New" panose="02070309020205020404" pitchFamily="49" charset="0"/>
              </a:rPr>
              <a:t>querySelector</a:t>
            </a:r>
            <a:r>
              <a:rPr lang="en-US" altLang="ja-JP" dirty="0">
                <a:latin typeface="Courier New" panose="02070309020205020404" pitchFamily="49" charset="0"/>
                <a:ea typeface="MS PGothic"/>
                <a:cs typeface="Courier New" panose="02070309020205020404" pitchFamily="49" charset="0"/>
              </a:rPr>
              <a:t>()</a:t>
            </a:r>
            <a:endParaRPr lang="en-US" altLang="ja-JP" dirty="0">
              <a:latin typeface="Courier New" panose="02070309020205020404" pitchFamily="49" charset="0"/>
              <a:ea typeface="MS PGothic"/>
              <a:cs typeface="Courier New" panose="02070309020205020404" pitchFamily="49" charset="0"/>
              <a:hlinkClick r:id="rId2"/>
            </a:endParaRPr>
          </a:p>
          <a:p>
            <a:pPr marL="228600" lvl="2" indent="0">
              <a:buNone/>
            </a:pPr>
            <a:r>
              <a:rPr lang="en-US" altLang="ja-JP" dirty="0" err="1">
                <a:latin typeface="Courier New" panose="02070309020205020404" pitchFamily="49" charset="0"/>
                <a:ea typeface="MS PGothic"/>
                <a:cs typeface="Courier New" panose="02070309020205020404" pitchFamily="49" charset="0"/>
              </a:rPr>
              <a:t>querySelectorAll</a:t>
            </a:r>
            <a:r>
              <a:rPr lang="en-US" altLang="ja-JP" dirty="0">
                <a:latin typeface="Courier New" panose="02070309020205020404" pitchFamily="49" charset="0"/>
                <a:ea typeface="MS PGothic"/>
                <a:cs typeface="Courier New" panose="02070309020205020404" pitchFamily="49" charset="0"/>
              </a:rPr>
              <a:t>()</a:t>
            </a:r>
          </a:p>
        </p:txBody>
      </p:sp>
      <p:sp>
        <p:nvSpPr>
          <p:cNvPr id="6" name="Slide Number Placeholder 22"/>
          <p:cNvSpPr>
            <a:spLocks noGrp="1"/>
          </p:cNvSpPr>
          <p:nvPr>
            <p:ph type="sldNum" sz="quarter" idx="4"/>
          </p:nvPr>
        </p:nvSpPr>
        <p:spPr>
          <a:prstGeom prst="rect">
            <a:avLst/>
          </a:prstGeom>
        </p:spPr>
        <p:txBody>
          <a:bodyPr/>
          <a:lstStyle/>
          <a:p>
            <a:pPr>
              <a:defRPr/>
            </a:pPr>
            <a:fld id="{4F6CC88F-80F2-47E6-A993-9403276F4F96}" type="slidenum">
              <a:rPr lang="en-US" smtClean="0"/>
              <a:pPr>
                <a:defRPr/>
              </a:pPr>
              <a:t>86</a:t>
            </a:fld>
            <a:endParaRPr lang="en-US" dirty="0"/>
          </a:p>
        </p:txBody>
      </p:sp>
      <p:sp>
        <p:nvSpPr>
          <p:cNvPr id="23557" name="Slide Number Placeholder 4"/>
          <p:cNvSpPr txBox="1">
            <a:spLocks noGrp="1"/>
          </p:cNvSpPr>
          <p:nvPr/>
        </p:nvSpPr>
        <p:spPr bwMode="auto">
          <a:xfrm>
            <a:off x="8505825" y="6553200"/>
            <a:ext cx="501650" cy="258763"/>
          </a:xfrm>
          <a:prstGeom prst="rect">
            <a:avLst/>
          </a:prstGeom>
          <a:noFill/>
          <a:ln w="9525">
            <a:noFill/>
            <a:miter lim="800000"/>
            <a:headEnd/>
            <a:tailEnd/>
          </a:ln>
        </p:spPr>
        <p:txBody>
          <a:bodyPr/>
          <a:lstStyle/>
          <a:p>
            <a:fld id="{54AC9D4E-F1EE-498F-B73B-45569C401F0C}" type="slidenum">
              <a:rPr lang="en-US" sz="1000">
                <a:solidFill>
                  <a:schemeClr val="bg1"/>
                </a:solidFill>
              </a:rPr>
              <a:pPr/>
              <a:t>86</a:t>
            </a:fld>
            <a:endParaRPr lang="en-US" sz="1000">
              <a:solidFill>
                <a:schemeClr val="bg1"/>
              </a:solidFill>
            </a:endParaRPr>
          </a:p>
        </p:txBody>
      </p:sp>
      <p:sp>
        <p:nvSpPr>
          <p:cNvPr id="11" name="Rounded Rectangle 10"/>
          <p:cNvSpPr/>
          <p:nvPr/>
        </p:nvSpPr>
        <p:spPr bwMode="auto">
          <a:xfrm>
            <a:off x="915988" y="5537200"/>
            <a:ext cx="7315200" cy="554038"/>
          </a:xfrm>
          <a:prstGeom prst="roundRect">
            <a:avLst/>
          </a:prstGeom>
          <a:ln>
            <a:headEnd type="none" w="med" len="med"/>
            <a:tailEnd type="none" w="med" len="med"/>
          </a:ln>
          <a:effectLst>
            <a:outerShdw blurRad="63500" sx="102000" sy="102000" algn="ctr"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none" anchor="ctr"/>
          <a:lstStyle/>
          <a:p>
            <a:pPr algn="ctr" eaLnBrk="0" hangingPunct="0">
              <a:lnSpc>
                <a:spcPct val="80000"/>
              </a:lnSpc>
              <a:spcBef>
                <a:spcPct val="50000"/>
              </a:spcBef>
              <a:defRPr/>
            </a:pPr>
            <a:r>
              <a:rPr lang="en-US" sz="1800" dirty="0">
                <a:hlinkClick r:id="rId2"/>
              </a:rPr>
              <a:t>www.webdirections.org/blog/</a:t>
            </a:r>
            <a:br>
              <a:rPr lang="en-US" sz="1800" dirty="0">
                <a:hlinkClick r:id="rId2"/>
              </a:rPr>
            </a:br>
            <a:r>
              <a:rPr lang="en-US" sz="1800" dirty="0">
                <a:hlinkClick r:id="rId2"/>
              </a:rPr>
              <a:t>html5-selectors-api-its-like-a-swiss-army-knife-for-the-dom/</a:t>
            </a:r>
            <a:r>
              <a:rPr lang="en-US" sz="1800" dirty="0"/>
              <a:t> </a:t>
            </a:r>
            <a:endParaRPr lang="en-US" sz="1800" dirty="0">
              <a:solidFill>
                <a:schemeClr val="tx1"/>
              </a:solidFill>
            </a:endParaRPr>
          </a:p>
        </p:txBody>
      </p:sp>
    </p:spTree>
    <p:extLst>
      <p:ext uri="{BB962C8B-B14F-4D97-AF65-F5344CB8AC3E}">
        <p14:creationId xmlns:p14="http://schemas.microsoft.com/office/powerpoint/2010/main" val="2743473771"/>
      </p:ext>
    </p:extLst>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4" name="Picture 8"/>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058" t="40840" r="23044"/>
          <a:stretch/>
        </p:blipFill>
        <p:spPr bwMode="auto">
          <a:xfrm>
            <a:off x="341742" y="3336188"/>
            <a:ext cx="5428463" cy="252037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rotWithShape="1">
          <a:blip r:embed="rId3" cstate="print">
            <a:clrChange>
              <a:clrFrom>
                <a:srgbClr val="212021"/>
              </a:clrFrom>
              <a:clrTo>
                <a:srgbClr val="212021">
                  <a:alpha val="0"/>
                </a:srgbClr>
              </a:clrTo>
            </a:clrChange>
            <a:extLst>
              <a:ext uri="{28A0092B-C50C-407E-A947-70E740481C1C}">
                <a14:useLocalDpi xmlns:a14="http://schemas.microsoft.com/office/drawing/2010/main" val="0"/>
              </a:ext>
            </a:extLst>
          </a:blip>
          <a:srcRect r="30353"/>
          <a:stretch/>
        </p:blipFill>
        <p:spPr bwMode="auto">
          <a:xfrm>
            <a:off x="6054410" y="4315358"/>
            <a:ext cx="2830972" cy="187494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HTML DOM Events</a:t>
            </a:r>
            <a:endParaRPr lang="en-US" dirty="0">
              <a:effectLst>
                <a:glow rad="228600">
                  <a:schemeClr val="accent2">
                    <a:satMod val="175000"/>
                    <a:alpha val="40000"/>
                  </a:schemeClr>
                </a:glow>
              </a:effectLst>
            </a:endParaRPr>
          </a:p>
        </p:txBody>
      </p:sp>
      <p:sp>
        <p:nvSpPr>
          <p:cNvPr id="6" name="Date Placeholder 5"/>
          <p:cNvSpPr>
            <a:spLocks noGrp="1"/>
          </p:cNvSpPr>
          <p:nvPr>
            <p:ph type="dt" sz="half" idx="2"/>
          </p:nvPr>
        </p:nvSpPr>
        <p:spPr/>
        <p:txBody>
          <a:bodyPr/>
          <a:lstStyle/>
          <a:p>
            <a:r>
              <a:rPr lang="en-US" smtClean="0"/>
              <a:t>SWPC</a:t>
            </a:r>
            <a:endParaRPr lang="en-US" dirty="0"/>
          </a:p>
        </p:txBody>
      </p:sp>
      <p:sp>
        <p:nvSpPr>
          <p:cNvPr id="4" name="Footer Placeholder 3"/>
          <p:cNvSpPr>
            <a:spLocks noGrp="1"/>
          </p:cNvSpPr>
          <p:nvPr>
            <p:ph type="ftr" sz="quarter" idx="3"/>
          </p:nvPr>
        </p:nvSpPr>
        <p:spPr/>
        <p:txBody>
          <a:bodyPr/>
          <a:lstStyle/>
          <a:p>
            <a:pPr>
              <a:defRPr/>
            </a:pPr>
            <a:r>
              <a:rPr lang="en-US" smtClean="0"/>
              <a:t>COLLABORATE. INNOVATE. ENRICH</a:t>
            </a:r>
            <a:endParaRPr lang="en-US"/>
          </a:p>
        </p:txBody>
      </p:sp>
      <p:sp>
        <p:nvSpPr>
          <p:cNvPr id="5" name="Slide Number Placeholder 4"/>
          <p:cNvSpPr>
            <a:spLocks noGrp="1"/>
          </p:cNvSpPr>
          <p:nvPr>
            <p:ph type="sldNum" sz="quarter" idx="4"/>
          </p:nvPr>
        </p:nvSpPr>
        <p:spPr>
          <a:xfrm>
            <a:off x="34645" y="6483748"/>
            <a:ext cx="422555" cy="219456"/>
          </a:xfrm>
          <a:prstGeom prst="rect">
            <a:avLst/>
          </a:prstGeom>
        </p:spPr>
        <p:txBody>
          <a:bodyPr/>
          <a:lstStyle/>
          <a:p>
            <a:pPr>
              <a:defRPr/>
            </a:pPr>
            <a:fld id="{0AD924A4-E911-410D-BBAD-422833E0B0FC}" type="slidenum">
              <a:rPr lang="en-US" smtClean="0"/>
              <a:pPr>
                <a:defRPr/>
              </a:pPr>
              <a:t>87</a:t>
            </a:fld>
            <a:endParaRPr lang="en-US" dirty="0"/>
          </a:p>
        </p:txBody>
      </p:sp>
      <p:sp>
        <p:nvSpPr>
          <p:cNvPr id="3" name="Content Placeholder 2"/>
          <p:cNvSpPr>
            <a:spLocks noGrp="1"/>
          </p:cNvSpPr>
          <p:nvPr>
            <p:ph sz="quarter" idx="10"/>
          </p:nvPr>
        </p:nvSpPr>
        <p:spPr>
          <a:prstGeom prst="rect">
            <a:avLst/>
          </a:prstGeom>
        </p:spPr>
        <p:txBody>
          <a:bodyPr/>
          <a:lstStyle/>
          <a:p>
            <a:r>
              <a:rPr lang="en-US" dirty="0"/>
              <a:t>Events </a:t>
            </a:r>
            <a:r>
              <a:rPr lang="en-US" dirty="0" smtClean="0"/>
              <a:t>trigger JavaScript execution</a:t>
            </a:r>
          </a:p>
          <a:p>
            <a:pPr lvl="1"/>
            <a:r>
              <a:rPr lang="en-US" dirty="0" smtClean="0"/>
              <a:t>example: </a:t>
            </a:r>
            <a:r>
              <a:rPr lang="en-US" dirty="0" err="1" smtClean="0">
                <a:effectLst>
                  <a:glow rad="228600">
                    <a:schemeClr val="accent4">
                      <a:satMod val="175000"/>
                      <a:alpha val="40000"/>
                    </a:schemeClr>
                  </a:glow>
                </a:effectLst>
                <a:latin typeface="Courier New" panose="02070309020205020404" pitchFamily="49" charset="0"/>
                <a:cs typeface="Courier New" panose="02070309020205020404" pitchFamily="49" charset="0"/>
              </a:rPr>
              <a:t>onclick</a:t>
            </a:r>
            <a:r>
              <a:rPr lang="en-US" dirty="0" smtClean="0">
                <a:effectLst>
                  <a:glow rad="228600">
                    <a:schemeClr val="accent4">
                      <a:satMod val="175000"/>
                      <a:alpha val="40000"/>
                    </a:schemeClr>
                  </a:glow>
                </a:effectLst>
                <a:latin typeface="Courier New" panose="02070309020205020404" pitchFamily="49" charset="0"/>
                <a:cs typeface="Courier New" panose="02070309020205020404" pitchFamily="49" charset="0"/>
              </a:rPr>
              <a:t> = "my</a:t>
            </a:r>
            <a:r>
              <a:rPr lang="en-US" dirty="0">
                <a:effectLst>
                  <a:glow rad="228600">
                    <a:schemeClr val="accent4">
                      <a:satMod val="175000"/>
                      <a:alpha val="40000"/>
                    </a:schemeClr>
                  </a:glow>
                </a:effectLst>
                <a:latin typeface="Courier New" panose="02070309020205020404" pitchFamily="49" charset="0"/>
                <a:cs typeface="Courier New" panose="02070309020205020404" pitchFamily="49" charset="0"/>
              </a:rPr>
              <a:t> </a:t>
            </a:r>
            <a:r>
              <a:rPr lang="en-US" dirty="0" smtClean="0">
                <a:effectLst>
                  <a:glow rad="228600">
                    <a:schemeClr val="accent4">
                      <a:satMod val="175000"/>
                      <a:alpha val="40000"/>
                    </a:schemeClr>
                  </a:glow>
                </a:effectLst>
                <a:latin typeface="Courier New" panose="02070309020205020404" pitchFamily="49" charset="0"/>
                <a:cs typeface="Courier New" panose="02070309020205020404" pitchFamily="49" charset="0"/>
              </a:rPr>
              <a:t>JavaScript code here ;"</a:t>
            </a:r>
          </a:p>
          <a:p>
            <a:pPr lvl="1"/>
            <a:r>
              <a:rPr lang="en-US" dirty="0" err="1" smtClean="0"/>
              <a:t>onmouseover</a:t>
            </a:r>
            <a:r>
              <a:rPr lang="en-US" dirty="0" smtClean="0"/>
              <a:t>, </a:t>
            </a:r>
            <a:r>
              <a:rPr lang="en-US" dirty="0" err="1" smtClean="0"/>
              <a:t>onmousedown</a:t>
            </a:r>
            <a:r>
              <a:rPr lang="en-US" dirty="0" smtClean="0"/>
              <a:t>, </a:t>
            </a:r>
            <a:r>
              <a:rPr lang="en-US" dirty="0" err="1" smtClean="0"/>
              <a:t>onfocus</a:t>
            </a:r>
            <a:r>
              <a:rPr lang="en-US" dirty="0" smtClean="0"/>
              <a:t>, </a:t>
            </a:r>
            <a:r>
              <a:rPr lang="en-US" dirty="0" err="1" smtClean="0"/>
              <a:t>onchange</a:t>
            </a:r>
            <a:r>
              <a:rPr lang="en-US" dirty="0" smtClean="0"/>
              <a:t>, etc.</a:t>
            </a:r>
          </a:p>
          <a:p>
            <a:r>
              <a:rPr lang="en-US" dirty="0" smtClean="0"/>
              <a:t>Example: “execute script when element is clicked”</a:t>
            </a:r>
          </a:p>
        </p:txBody>
      </p:sp>
      <p:pic>
        <p:nvPicPr>
          <p:cNvPr id="4098" name="Picture 2"/>
          <p:cNvPicPr>
            <a:picLocks noChangeAspect="1" noChangeArrowheads="1"/>
          </p:cNvPicPr>
          <p:nvPr/>
        </p:nvPicPr>
        <p:blipFill rotWithShape="1">
          <a:blip r:embed="rId4" cstate="print">
            <a:clrChange>
              <a:clrFrom>
                <a:srgbClr val="212021"/>
              </a:clrFrom>
              <a:clrTo>
                <a:srgbClr val="212021">
                  <a:alpha val="0"/>
                </a:srgbClr>
              </a:clrTo>
            </a:clrChange>
            <a:extLst>
              <a:ext uri="{28A0092B-C50C-407E-A947-70E740481C1C}">
                <a14:useLocalDpi xmlns:a14="http://schemas.microsoft.com/office/drawing/2010/main" val="0"/>
              </a:ext>
            </a:extLst>
          </a:blip>
          <a:srcRect r="23720" b="6748"/>
          <a:stretch/>
        </p:blipFill>
        <p:spPr bwMode="auto">
          <a:xfrm>
            <a:off x="4627052" y="2910821"/>
            <a:ext cx="3149776" cy="184853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53270178"/>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JavaScript Usage</a:t>
            </a:r>
            <a:endParaRPr lang="en-US" dirty="0"/>
          </a:p>
        </p:txBody>
      </p:sp>
      <p:sp>
        <p:nvSpPr>
          <p:cNvPr id="7" name="Date Placeholder 6"/>
          <p:cNvSpPr>
            <a:spLocks noGrp="1"/>
          </p:cNvSpPr>
          <p:nvPr>
            <p:ph type="dt" sz="half" idx="2"/>
          </p:nvPr>
        </p:nvSpPr>
        <p:spPr/>
        <p:txBody>
          <a:bodyPr/>
          <a:lstStyle/>
          <a:p>
            <a:r>
              <a:rPr lang="en-US" smtClean="0"/>
              <a:t>SWPC</a:t>
            </a:r>
            <a:endParaRPr lang="en-US" dirty="0"/>
          </a:p>
        </p:txBody>
      </p:sp>
      <p:sp>
        <p:nvSpPr>
          <p:cNvPr id="4" name="Footer Placeholder 3"/>
          <p:cNvSpPr>
            <a:spLocks noGrp="1"/>
          </p:cNvSpPr>
          <p:nvPr>
            <p:ph type="ftr" sz="quarter" idx="3"/>
          </p:nvPr>
        </p:nvSpPr>
        <p:spPr/>
        <p:txBody>
          <a:bodyPr/>
          <a:lstStyle/>
          <a:p>
            <a:pPr>
              <a:defRPr/>
            </a:pPr>
            <a:r>
              <a:rPr lang="en-US" smtClean="0"/>
              <a:t>COLLABORATE. INNOVATE. ENRICH</a:t>
            </a:r>
            <a:endParaRPr lang="en-US"/>
          </a:p>
        </p:txBody>
      </p:sp>
      <p:sp>
        <p:nvSpPr>
          <p:cNvPr id="5" name="Slide Number Placeholder 4"/>
          <p:cNvSpPr>
            <a:spLocks noGrp="1"/>
          </p:cNvSpPr>
          <p:nvPr>
            <p:ph type="sldNum" sz="quarter" idx="4"/>
          </p:nvPr>
        </p:nvSpPr>
        <p:spPr>
          <a:xfrm>
            <a:off x="34645" y="6483748"/>
            <a:ext cx="422555" cy="219456"/>
          </a:xfrm>
          <a:prstGeom prst="rect">
            <a:avLst/>
          </a:prstGeom>
        </p:spPr>
        <p:txBody>
          <a:bodyPr/>
          <a:lstStyle/>
          <a:p>
            <a:pPr>
              <a:defRPr/>
            </a:pPr>
            <a:fld id="{0AD924A4-E911-410D-BBAD-422833E0B0FC}" type="slidenum">
              <a:rPr lang="en-US" smtClean="0"/>
              <a:pPr>
                <a:defRPr/>
              </a:pPr>
              <a:t>88</a:t>
            </a:fld>
            <a:endParaRPr lang="en-US" dirty="0"/>
          </a:p>
        </p:txBody>
      </p:sp>
      <p:sp>
        <p:nvSpPr>
          <p:cNvPr id="3" name="Content Placeholder 2"/>
          <p:cNvSpPr>
            <a:spLocks noGrp="1"/>
          </p:cNvSpPr>
          <p:nvPr>
            <p:ph sz="quarter" idx="10"/>
          </p:nvPr>
        </p:nvSpPr>
        <p:spPr>
          <a:prstGeom prst="rect">
            <a:avLst/>
          </a:prstGeom>
        </p:spPr>
        <p:txBody>
          <a:bodyPr/>
          <a:lstStyle/>
          <a:p>
            <a:r>
              <a:rPr lang="en-US" dirty="0" smtClean="0">
                <a:effectLst>
                  <a:glow rad="228600">
                    <a:schemeClr val="accent4">
                      <a:satMod val="175000"/>
                      <a:alpha val="40000"/>
                    </a:schemeClr>
                  </a:glow>
                </a:effectLst>
              </a:rPr>
              <a:t>Event Handling and User Interaction</a:t>
            </a:r>
            <a:endParaRPr lang="en-US" dirty="0">
              <a:effectLst>
                <a:glow rad="228600">
                  <a:schemeClr val="accent4">
                    <a:satMod val="175000"/>
                    <a:alpha val="40000"/>
                  </a:schemeClr>
                </a:glow>
              </a:effectLst>
            </a:endParaRPr>
          </a:p>
          <a:p>
            <a:pPr lvl="1"/>
            <a:r>
              <a:rPr lang="en-US" dirty="0" smtClean="0"/>
              <a:t>click, touch, change, error, etc.</a:t>
            </a:r>
            <a:endParaRPr lang="en-US" dirty="0"/>
          </a:p>
          <a:p>
            <a:pPr lvl="1"/>
            <a:r>
              <a:rPr lang="en-US" dirty="0" smtClean="0"/>
              <a:t>Data </a:t>
            </a:r>
            <a:r>
              <a:rPr lang="en-US" dirty="0"/>
              <a:t>entry (text, numbers, dates, …)</a:t>
            </a:r>
          </a:p>
          <a:p>
            <a:r>
              <a:rPr lang="en-US" altLang="ja-JP" dirty="0">
                <a:effectLst>
                  <a:glow rad="228600">
                    <a:schemeClr val="accent4">
                      <a:satMod val="175000"/>
                      <a:alpha val="40000"/>
                    </a:schemeClr>
                  </a:glow>
                </a:effectLst>
              </a:rPr>
              <a:t>DOM Modifications</a:t>
            </a:r>
          </a:p>
          <a:p>
            <a:pPr lvl="1"/>
            <a:r>
              <a:rPr lang="en-US" dirty="0"/>
              <a:t>Add </a:t>
            </a:r>
            <a:r>
              <a:rPr lang="en-US" dirty="0" smtClean="0"/>
              <a:t>and </a:t>
            </a:r>
            <a:r>
              <a:rPr lang="en-US" dirty="0"/>
              <a:t>remove elements</a:t>
            </a:r>
          </a:p>
          <a:p>
            <a:pPr lvl="1"/>
            <a:r>
              <a:rPr lang="en-US" dirty="0"/>
              <a:t>Show </a:t>
            </a:r>
            <a:r>
              <a:rPr lang="en-US" dirty="0" smtClean="0"/>
              <a:t>and hide elements</a:t>
            </a:r>
            <a:endParaRPr lang="en-US" dirty="0"/>
          </a:p>
          <a:p>
            <a:pPr lvl="1"/>
            <a:r>
              <a:rPr lang="en-US" dirty="0"/>
              <a:t>Alter element properties and style </a:t>
            </a:r>
            <a:r>
              <a:rPr lang="en-US" dirty="0" smtClean="0"/>
              <a:t>definitions</a:t>
            </a:r>
          </a:p>
          <a:p>
            <a:r>
              <a:rPr lang="en-US" altLang="ja-JP" dirty="0">
                <a:effectLst>
                  <a:glow rad="228600">
                    <a:schemeClr val="accent4">
                      <a:satMod val="175000"/>
                      <a:alpha val="40000"/>
                    </a:schemeClr>
                  </a:glow>
                </a:effectLst>
              </a:rPr>
              <a:t>JavaScript Elements</a:t>
            </a:r>
          </a:p>
          <a:p>
            <a:pPr lvl="1"/>
            <a:r>
              <a:rPr lang="en-US" dirty="0" smtClean="0"/>
              <a:t>Functions and Libraries</a:t>
            </a:r>
            <a:endParaRPr lang="en-US" dirty="0"/>
          </a:p>
          <a:p>
            <a:pPr lvl="1"/>
            <a:r>
              <a:rPr lang="en-US" dirty="0" smtClean="0"/>
              <a:t>Data types consist of:</a:t>
            </a:r>
          </a:p>
          <a:p>
            <a:pPr lvl="2"/>
            <a:r>
              <a:rPr lang="en-US" dirty="0" smtClean="0"/>
              <a:t>string, </a:t>
            </a:r>
            <a:r>
              <a:rPr lang="en-US" dirty="0" err="1" smtClean="0"/>
              <a:t>boolean</a:t>
            </a:r>
            <a:r>
              <a:rPr lang="en-US" dirty="0" smtClean="0"/>
              <a:t>, number, objects </a:t>
            </a:r>
            <a:r>
              <a:rPr lang="en-US" dirty="0"/>
              <a:t>(JSON</a:t>
            </a:r>
            <a:r>
              <a:rPr lang="en-US" dirty="0" smtClean="0"/>
              <a:t>), arrays, etc.</a:t>
            </a:r>
            <a:endParaRPr lang="en-US" dirty="0"/>
          </a:p>
        </p:txBody>
      </p:sp>
      <p:sp>
        <p:nvSpPr>
          <p:cNvPr id="6" name="Rounded Rectangle 5"/>
          <p:cNvSpPr/>
          <p:nvPr/>
        </p:nvSpPr>
        <p:spPr bwMode="auto">
          <a:xfrm>
            <a:off x="2760248" y="5645878"/>
            <a:ext cx="3625882" cy="457200"/>
          </a:xfrm>
          <a:prstGeom prst="roundRect">
            <a:avLst/>
          </a:prstGeom>
          <a:ln>
            <a:headEnd type="none" w="med" len="med"/>
            <a:tailEnd type="none" w="med" len="med"/>
          </a:ln>
          <a:effectLst>
            <a:outerShdw blurRad="63500" sx="102000" sy="102000" algn="ctr"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noAutofit/>
          </a:bodyPr>
          <a:lstStyle/>
          <a:p>
            <a:pPr algn="ctr" eaLnBrk="0" hangingPunct="0">
              <a:lnSpc>
                <a:spcPct val="80000"/>
              </a:lnSpc>
              <a:spcBef>
                <a:spcPct val="50000"/>
              </a:spcBef>
            </a:pPr>
            <a:r>
              <a:rPr lang="en-US" dirty="0" smtClean="0">
                <a:hlinkClick r:id="rId2"/>
              </a:rPr>
              <a:t>w3schools.com/</a:t>
            </a:r>
            <a:r>
              <a:rPr lang="en-US" dirty="0" err="1" smtClean="0">
                <a:hlinkClick r:id="rId2"/>
              </a:rPr>
              <a:t>jsref</a:t>
            </a:r>
            <a:endParaRPr lang="en-US" dirty="0"/>
          </a:p>
        </p:txBody>
      </p:sp>
    </p:spTree>
    <p:extLst>
      <p:ext uri="{BB962C8B-B14F-4D97-AF65-F5344CB8AC3E}">
        <p14:creationId xmlns:p14="http://schemas.microsoft.com/office/powerpoint/2010/main" val="4010554742"/>
      </p:ext>
    </p:extLst>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HTML Element with JavaScript</a:t>
            </a:r>
            <a:br>
              <a:rPr lang="en-US" dirty="0" smtClean="0"/>
            </a:br>
            <a:r>
              <a:rPr lang="en-US" dirty="0" smtClean="0"/>
              <a:t>– using </a:t>
            </a:r>
            <a:r>
              <a:rPr lang="en-US" dirty="0" err="1" smtClean="0"/>
              <a:t>innerHTML</a:t>
            </a:r>
            <a:endParaRPr lang="en-US" dirty="0"/>
          </a:p>
        </p:txBody>
      </p:sp>
      <p:sp>
        <p:nvSpPr>
          <p:cNvPr id="7" name="Date Placeholder 6"/>
          <p:cNvSpPr>
            <a:spLocks noGrp="1"/>
          </p:cNvSpPr>
          <p:nvPr>
            <p:ph type="dt" sz="half" idx="2"/>
          </p:nvPr>
        </p:nvSpPr>
        <p:spPr/>
        <p:txBody>
          <a:bodyPr/>
          <a:lstStyle/>
          <a:p>
            <a:r>
              <a:rPr lang="en-US" smtClean="0"/>
              <a:t>SWPC</a:t>
            </a:r>
            <a:endParaRPr lang="en-US" dirty="0"/>
          </a:p>
        </p:txBody>
      </p:sp>
      <p:sp>
        <p:nvSpPr>
          <p:cNvPr id="4" name="Footer Placeholder 3"/>
          <p:cNvSpPr>
            <a:spLocks noGrp="1"/>
          </p:cNvSpPr>
          <p:nvPr>
            <p:ph type="ftr" sz="quarter" idx="3"/>
          </p:nvPr>
        </p:nvSpPr>
        <p:spPr/>
        <p:txBody>
          <a:bodyPr/>
          <a:lstStyle/>
          <a:p>
            <a:pPr>
              <a:defRPr/>
            </a:pPr>
            <a:r>
              <a:rPr lang="en-US" smtClean="0"/>
              <a:t>COLLABORATE. INNOVATE. ENRICH</a:t>
            </a:r>
            <a:endParaRPr lang="en-US"/>
          </a:p>
        </p:txBody>
      </p:sp>
      <p:sp>
        <p:nvSpPr>
          <p:cNvPr id="5" name="Slide Number Placeholder 4"/>
          <p:cNvSpPr>
            <a:spLocks noGrp="1"/>
          </p:cNvSpPr>
          <p:nvPr>
            <p:ph type="sldNum" sz="quarter" idx="4"/>
          </p:nvPr>
        </p:nvSpPr>
        <p:spPr>
          <a:xfrm>
            <a:off x="34645" y="6483748"/>
            <a:ext cx="422555" cy="219456"/>
          </a:xfrm>
          <a:prstGeom prst="rect">
            <a:avLst/>
          </a:prstGeom>
        </p:spPr>
        <p:txBody>
          <a:bodyPr/>
          <a:lstStyle/>
          <a:p>
            <a:pPr>
              <a:defRPr/>
            </a:pPr>
            <a:fld id="{0AD924A4-E911-410D-BBAD-422833E0B0FC}" type="slidenum">
              <a:rPr lang="en-US" smtClean="0"/>
              <a:pPr>
                <a:defRPr/>
              </a:pPr>
              <a:t>89</a:t>
            </a:fld>
            <a:endParaRPr lang="en-US" dirty="0"/>
          </a:p>
        </p:txBody>
      </p:sp>
      <p:sp>
        <p:nvSpPr>
          <p:cNvPr id="3" name="Content Placeholder 2"/>
          <p:cNvSpPr>
            <a:spLocks noGrp="1"/>
          </p:cNvSpPr>
          <p:nvPr>
            <p:ph sz="quarter" idx="10"/>
          </p:nvPr>
        </p:nvSpPr>
        <p:spPr>
          <a:prstGeom prst="rect">
            <a:avLst/>
          </a:prstGeom>
        </p:spPr>
        <p:txBody>
          <a:bodyPr/>
          <a:lstStyle/>
          <a:p>
            <a:pPr marL="0" indent="0">
              <a:buNone/>
            </a:pPr>
            <a:r>
              <a:rPr lang="en-US" sz="1800" b="1" dirty="0">
                <a:latin typeface="Courier New" pitchFamily="49" charset="0"/>
                <a:cs typeface="Courier New" pitchFamily="49" charset="0"/>
              </a:rPr>
              <a:t>&lt;html&gt;</a:t>
            </a:r>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&lt;body&gt;</a:t>
            </a:r>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
            </a:r>
            <a:br>
              <a:rPr lang="en-US" sz="1800" b="1" dirty="0">
                <a:latin typeface="Courier New" pitchFamily="49" charset="0"/>
                <a:cs typeface="Courier New" pitchFamily="49" charset="0"/>
              </a:rPr>
            </a:br>
            <a:r>
              <a:rPr lang="en-US" sz="1800" b="1" dirty="0" smtClean="0">
                <a:latin typeface="Courier New" pitchFamily="49" charset="0"/>
                <a:cs typeface="Courier New" pitchFamily="49" charset="0"/>
              </a:rPr>
              <a:t>  &lt;</a:t>
            </a:r>
            <a:r>
              <a:rPr lang="en-US" sz="1800" b="1" dirty="0">
                <a:latin typeface="Courier New" pitchFamily="49" charset="0"/>
                <a:cs typeface="Courier New" pitchFamily="49" charset="0"/>
              </a:rPr>
              <a:t>p id="p1</a:t>
            </a:r>
            <a:r>
              <a:rPr lang="en-US" sz="1800" b="1" dirty="0" smtClean="0">
                <a:latin typeface="Courier New" pitchFamily="49" charset="0"/>
                <a:cs typeface="Courier New" pitchFamily="49" charset="0"/>
              </a:rPr>
              <a:t>"&gt;</a:t>
            </a:r>
          </a:p>
          <a:p>
            <a:pPr marL="0" indent="0">
              <a:buNone/>
            </a:pPr>
            <a:r>
              <a:rPr lang="en-US" sz="1800" b="1" dirty="0" smtClean="0">
                <a:latin typeface="Courier New" pitchFamily="49" charset="0"/>
                <a:cs typeface="Courier New" pitchFamily="49" charset="0"/>
              </a:rPr>
              <a:t>    Hello </a:t>
            </a:r>
            <a:r>
              <a:rPr lang="en-US" sz="1800" b="1" dirty="0">
                <a:latin typeface="Courier New" pitchFamily="49" charset="0"/>
                <a:cs typeface="Courier New" pitchFamily="49" charset="0"/>
              </a:rPr>
              <a:t>World</a:t>
            </a:r>
            <a:r>
              <a:rPr lang="en-US" sz="1800" b="1" dirty="0" smtClean="0">
                <a:latin typeface="Courier New" pitchFamily="49" charset="0"/>
                <a:cs typeface="Courier New" pitchFamily="49" charset="0"/>
              </a:rPr>
              <a:t>!</a:t>
            </a:r>
          </a:p>
          <a:p>
            <a:pPr marL="0" indent="0">
              <a:buNone/>
            </a:pPr>
            <a:r>
              <a:rPr lang="en-US" sz="1800" b="1" dirty="0" smtClean="0">
                <a:latin typeface="Courier New" pitchFamily="49" charset="0"/>
                <a:cs typeface="Courier New" pitchFamily="49" charset="0"/>
              </a:rPr>
              <a:t>  &lt;/</a:t>
            </a:r>
            <a:r>
              <a:rPr lang="en-US" sz="1800" b="1" dirty="0">
                <a:latin typeface="Courier New" pitchFamily="49" charset="0"/>
                <a:cs typeface="Courier New" pitchFamily="49" charset="0"/>
              </a:rPr>
              <a:t>p&gt;</a:t>
            </a:r>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
            </a:r>
            <a:br>
              <a:rPr lang="en-US" sz="1800" b="1" dirty="0">
                <a:latin typeface="Courier New" pitchFamily="49" charset="0"/>
                <a:cs typeface="Courier New" pitchFamily="49" charset="0"/>
              </a:rPr>
            </a:br>
            <a:r>
              <a:rPr lang="en-US" sz="1800" b="1" dirty="0" smtClean="0">
                <a:latin typeface="Courier New" pitchFamily="49" charset="0"/>
                <a:cs typeface="Courier New" pitchFamily="49" charset="0"/>
              </a:rPr>
              <a:t>  &lt;</a:t>
            </a:r>
            <a:r>
              <a:rPr lang="en-US" sz="1800" b="1" dirty="0">
                <a:latin typeface="Courier New" pitchFamily="49" charset="0"/>
                <a:cs typeface="Courier New" pitchFamily="49" charset="0"/>
              </a:rPr>
              <a:t>script type="text/</a:t>
            </a:r>
            <a:r>
              <a:rPr lang="en-US" sz="1800" b="1" dirty="0" err="1">
                <a:latin typeface="Courier New" pitchFamily="49" charset="0"/>
                <a:cs typeface="Courier New" pitchFamily="49" charset="0"/>
              </a:rPr>
              <a:t>javascript</a:t>
            </a:r>
            <a:r>
              <a:rPr lang="en-US" sz="1800" b="1" dirty="0">
                <a:latin typeface="Courier New" pitchFamily="49" charset="0"/>
                <a:cs typeface="Courier New" pitchFamily="49" charset="0"/>
              </a:rPr>
              <a:t>"&gt;</a:t>
            </a:r>
            <a:br>
              <a:rPr lang="en-US" sz="1800" b="1" dirty="0">
                <a:latin typeface="Courier New" pitchFamily="49" charset="0"/>
                <a:cs typeface="Courier New" pitchFamily="49" charset="0"/>
              </a:rPr>
            </a:br>
            <a:r>
              <a:rPr lang="en-US" sz="1800" b="1" dirty="0" smtClean="0">
                <a:latin typeface="Courier New" pitchFamily="49" charset="0"/>
                <a:cs typeface="Courier New" pitchFamily="49" charset="0"/>
              </a:rPr>
              <a:t>    </a:t>
            </a:r>
            <a:r>
              <a:rPr lang="en-US" sz="1800" b="1" dirty="0" err="1" smtClean="0">
                <a:solidFill>
                  <a:srgbClr val="C00000"/>
                </a:solidFill>
                <a:latin typeface="Courier New" pitchFamily="49" charset="0"/>
                <a:cs typeface="Courier New" pitchFamily="49" charset="0"/>
              </a:rPr>
              <a:t>document.getElementById</a:t>
            </a:r>
            <a:r>
              <a:rPr lang="en-US" sz="1800" b="1" dirty="0">
                <a:solidFill>
                  <a:srgbClr val="C00000"/>
                </a:solidFill>
                <a:latin typeface="Courier New" pitchFamily="49" charset="0"/>
                <a:cs typeface="Courier New" pitchFamily="49" charset="0"/>
              </a:rPr>
              <a:t>("p1").</a:t>
            </a:r>
            <a:r>
              <a:rPr lang="en-US" sz="1800" b="1" dirty="0" err="1">
                <a:solidFill>
                  <a:srgbClr val="C00000"/>
                </a:solidFill>
                <a:latin typeface="Courier New" pitchFamily="49" charset="0"/>
                <a:cs typeface="Courier New" pitchFamily="49" charset="0"/>
              </a:rPr>
              <a:t>innerHTML</a:t>
            </a:r>
            <a:r>
              <a:rPr lang="en-US" sz="1800" b="1" dirty="0">
                <a:solidFill>
                  <a:srgbClr val="C00000"/>
                </a:solidFill>
                <a:latin typeface="Courier New" pitchFamily="49" charset="0"/>
                <a:cs typeface="Courier New" pitchFamily="49" charset="0"/>
              </a:rPr>
              <a:t>="New text!";</a:t>
            </a:r>
            <a:r>
              <a:rPr lang="en-US" sz="1800" b="1" dirty="0">
                <a:latin typeface="Courier New" pitchFamily="49" charset="0"/>
                <a:cs typeface="Courier New" pitchFamily="49" charset="0"/>
              </a:rPr>
              <a:t/>
            </a:r>
            <a:br>
              <a:rPr lang="en-US" sz="1800" b="1" dirty="0">
                <a:latin typeface="Courier New" pitchFamily="49" charset="0"/>
                <a:cs typeface="Courier New" pitchFamily="49" charset="0"/>
              </a:rPr>
            </a:br>
            <a:r>
              <a:rPr lang="en-US" sz="1800" b="1" dirty="0" smtClean="0">
                <a:latin typeface="Courier New" pitchFamily="49" charset="0"/>
                <a:cs typeface="Courier New" pitchFamily="49" charset="0"/>
              </a:rPr>
              <a:t>  &lt;/</a:t>
            </a:r>
            <a:r>
              <a:rPr lang="en-US" sz="1800" b="1" dirty="0">
                <a:latin typeface="Courier New" pitchFamily="49" charset="0"/>
                <a:cs typeface="Courier New" pitchFamily="49" charset="0"/>
              </a:rPr>
              <a:t>script&gt;</a:t>
            </a:r>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
            </a:r>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&lt;/body&gt;</a:t>
            </a:r>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&lt;/html</a:t>
            </a:r>
            <a:r>
              <a:rPr lang="en-US" sz="1800" b="1" dirty="0" smtClean="0">
                <a:latin typeface="Courier New" pitchFamily="49" charset="0"/>
                <a:cs typeface="Courier New" pitchFamily="49" charset="0"/>
              </a:rPr>
              <a:t>&gt;</a:t>
            </a:r>
          </a:p>
          <a:p>
            <a:pPr marL="0" indent="0">
              <a:buNone/>
            </a:pPr>
            <a:endParaRPr lang="en-US" sz="1400" b="1" dirty="0" smtClean="0"/>
          </a:p>
        </p:txBody>
      </p:sp>
      <p:sp>
        <p:nvSpPr>
          <p:cNvPr id="6" name="Rounded Rectangle 5"/>
          <p:cNvSpPr/>
          <p:nvPr/>
        </p:nvSpPr>
        <p:spPr bwMode="auto">
          <a:xfrm>
            <a:off x="686989" y="5645878"/>
            <a:ext cx="7772400" cy="457200"/>
          </a:xfrm>
          <a:prstGeom prst="roundRect">
            <a:avLst/>
          </a:prstGeom>
          <a:ln>
            <a:headEnd type="none" w="med" len="med"/>
            <a:tailEnd type="none" w="med" len="med"/>
          </a:ln>
          <a:effectLst>
            <a:outerShdw blurRad="63500" sx="102000" sy="102000" algn="ctr"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noAutofit/>
          </a:bodyPr>
          <a:lstStyle/>
          <a:p>
            <a:pPr algn="ctr" eaLnBrk="0" hangingPunct="0">
              <a:lnSpc>
                <a:spcPct val="80000"/>
              </a:lnSpc>
              <a:spcBef>
                <a:spcPct val="50000"/>
              </a:spcBef>
            </a:pPr>
            <a:r>
              <a:rPr lang="en-US" sz="1800" dirty="0" smtClean="0">
                <a:hlinkClick r:id="rId2"/>
              </a:rPr>
              <a:t>w3schools.com/</a:t>
            </a:r>
            <a:r>
              <a:rPr lang="en-US" sz="1800" dirty="0" err="1" smtClean="0">
                <a:hlinkClick r:id="rId2"/>
              </a:rPr>
              <a:t>jsref</a:t>
            </a:r>
            <a:r>
              <a:rPr lang="en-US" sz="1800" dirty="0" smtClean="0">
                <a:hlinkClick r:id="rId2"/>
              </a:rPr>
              <a:t>/</a:t>
            </a:r>
            <a:r>
              <a:rPr lang="en-US" sz="1800" dirty="0" err="1" smtClean="0">
                <a:hlinkClick r:id="rId2"/>
              </a:rPr>
              <a:t>tryit.asp?filename</a:t>
            </a:r>
            <a:r>
              <a:rPr lang="en-US" sz="1800" dirty="0" smtClean="0">
                <a:hlinkClick r:id="rId2"/>
              </a:rPr>
              <a:t>=</a:t>
            </a:r>
            <a:r>
              <a:rPr lang="en-US" sz="1800" dirty="0" err="1" smtClean="0">
                <a:hlinkClick r:id="rId2"/>
              </a:rPr>
              <a:t>tryjsref_elmnt_innerhtml</a:t>
            </a:r>
            <a:endParaRPr lang="en-US" sz="1800" dirty="0"/>
          </a:p>
        </p:txBody>
      </p:sp>
    </p:spTree>
    <p:extLst>
      <p:ext uri="{BB962C8B-B14F-4D97-AF65-F5344CB8AC3E}">
        <p14:creationId xmlns:p14="http://schemas.microsoft.com/office/powerpoint/2010/main" val="1835048928"/>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F10CCBB2-23CF-43DD-999B-A7E7F6652AA9}" type="slidenum">
              <a:rPr lang="en-US" smtClean="0">
                <a:sym typeface="Gill Sans" charset="0"/>
              </a:rPr>
              <a:pPr/>
              <a:t>9</a:t>
            </a:fld>
            <a:endParaRPr lang="en-US" dirty="0">
              <a:sym typeface="Gill Sans" charset="0"/>
            </a:endParaRPr>
          </a:p>
        </p:txBody>
      </p:sp>
      <p:sp>
        <p:nvSpPr>
          <p:cNvPr id="2" name="Title 1"/>
          <p:cNvSpPr>
            <a:spLocks noGrp="1"/>
          </p:cNvSpPr>
          <p:nvPr>
            <p:ph type="title"/>
          </p:nvPr>
        </p:nvSpPr>
        <p:spPr/>
        <p:txBody>
          <a:bodyPr/>
          <a:lstStyle/>
          <a:p>
            <a:r>
              <a:rPr lang="en-US" dirty="0" smtClean="0"/>
              <a:t>Why is HTML5 Interesting?</a:t>
            </a:r>
            <a:endParaRPr lang="en-US" dirty="0"/>
          </a:p>
        </p:txBody>
      </p:sp>
      <p:sp>
        <p:nvSpPr>
          <p:cNvPr id="5" name="Date Placeholder 4"/>
          <p:cNvSpPr>
            <a:spLocks noGrp="1"/>
          </p:cNvSpPr>
          <p:nvPr>
            <p:ph type="dt" sz="half" idx="2"/>
          </p:nvPr>
        </p:nvSpPr>
        <p:spPr/>
        <p:txBody>
          <a:bodyPr/>
          <a:lstStyle/>
          <a:p>
            <a:r>
              <a:rPr lang="en-US" smtClean="0"/>
              <a:t>SWPC</a:t>
            </a:r>
            <a:endParaRPr lang="en-US" dirty="0"/>
          </a:p>
        </p:txBody>
      </p:sp>
      <p:sp>
        <p:nvSpPr>
          <p:cNvPr id="6" name="Footer Placeholder 5"/>
          <p:cNvSpPr>
            <a:spLocks noGrp="1"/>
          </p:cNvSpPr>
          <p:nvPr>
            <p:ph type="ftr" sz="quarter" idx="3"/>
          </p:nvPr>
        </p:nvSpPr>
        <p:spPr/>
        <p:txBody>
          <a:bodyPr/>
          <a:lstStyle/>
          <a:p>
            <a:r>
              <a:rPr lang="en-US" smtClean="0"/>
              <a:t>COLLABORATE. INNOVATE. ENRICH</a:t>
            </a:r>
            <a:endParaRPr lang="en-US" dirty="0"/>
          </a:p>
        </p:txBody>
      </p:sp>
      <p:pic>
        <p:nvPicPr>
          <p:cNvPr id="4" name="Content Placeholder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5613" y="914400"/>
            <a:ext cx="8237537" cy="4459115"/>
          </a:xfrm>
          <a:prstGeom prst="rect">
            <a:avLst/>
          </a:prstGeom>
        </p:spPr>
      </p:pic>
      <p:sp>
        <p:nvSpPr>
          <p:cNvPr id="7" name="TextBox 6"/>
          <p:cNvSpPr txBox="1"/>
          <p:nvPr/>
        </p:nvSpPr>
        <p:spPr>
          <a:xfrm>
            <a:off x="502655" y="5257800"/>
            <a:ext cx="8155172" cy="919401"/>
          </a:xfrm>
          <a:prstGeom prst="round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sz="2400" dirty="0" smtClean="0"/>
              <a:t>HTML5</a:t>
            </a:r>
            <a:r>
              <a:rPr lang="en-US" sz="2400" dirty="0" smtClean="0">
                <a:latin typeface="Calibri" panose="020F0502020204030204" pitchFamily="34" charset="0"/>
              </a:rPr>
              <a:t> is the language of the web!</a:t>
            </a:r>
          </a:p>
          <a:p>
            <a:pPr algn="ctr"/>
            <a:r>
              <a:rPr lang="en-US" sz="2400" dirty="0" smtClean="0">
                <a:latin typeface="Calibri" panose="020F0502020204030204" pitchFamily="34" charset="0"/>
              </a:rPr>
              <a:t>It is flexible, adaptable and used by millions of developers.</a:t>
            </a:r>
            <a:endParaRPr lang="en-US" sz="2400" dirty="0">
              <a:latin typeface="Calibri" panose="020F0502020204030204" pitchFamily="34" charset="0"/>
            </a:endParaRPr>
          </a:p>
        </p:txBody>
      </p:sp>
    </p:spTree>
    <p:extLst>
      <p:ext uri="{BB962C8B-B14F-4D97-AF65-F5344CB8AC3E}">
        <p14:creationId xmlns:p14="http://schemas.microsoft.com/office/powerpoint/2010/main" val="6455772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HTML Element with JavaScript</a:t>
            </a:r>
            <a:br>
              <a:rPr lang="en-US" dirty="0" smtClean="0"/>
            </a:br>
            <a:r>
              <a:rPr lang="en-US" dirty="0" smtClean="0"/>
              <a:t>– using an event</a:t>
            </a:r>
            <a:endParaRPr lang="en-US" dirty="0"/>
          </a:p>
        </p:txBody>
      </p:sp>
      <p:sp>
        <p:nvSpPr>
          <p:cNvPr id="6" name="Date Placeholder 5"/>
          <p:cNvSpPr>
            <a:spLocks noGrp="1"/>
          </p:cNvSpPr>
          <p:nvPr>
            <p:ph type="dt" sz="half" idx="2"/>
          </p:nvPr>
        </p:nvSpPr>
        <p:spPr/>
        <p:txBody>
          <a:bodyPr/>
          <a:lstStyle/>
          <a:p>
            <a:r>
              <a:rPr lang="en-US" smtClean="0"/>
              <a:t>SWPC</a:t>
            </a:r>
            <a:endParaRPr lang="en-US" dirty="0"/>
          </a:p>
        </p:txBody>
      </p:sp>
      <p:sp>
        <p:nvSpPr>
          <p:cNvPr id="4" name="Footer Placeholder 3"/>
          <p:cNvSpPr>
            <a:spLocks noGrp="1"/>
          </p:cNvSpPr>
          <p:nvPr>
            <p:ph type="ftr" sz="quarter" idx="3"/>
          </p:nvPr>
        </p:nvSpPr>
        <p:spPr/>
        <p:txBody>
          <a:bodyPr/>
          <a:lstStyle/>
          <a:p>
            <a:pPr>
              <a:defRPr/>
            </a:pPr>
            <a:r>
              <a:rPr lang="en-US" smtClean="0"/>
              <a:t>COLLABORATE. INNOVATE. ENRICH</a:t>
            </a:r>
            <a:endParaRPr lang="en-US"/>
          </a:p>
        </p:txBody>
      </p:sp>
      <p:sp>
        <p:nvSpPr>
          <p:cNvPr id="5" name="Slide Number Placeholder 4"/>
          <p:cNvSpPr>
            <a:spLocks noGrp="1"/>
          </p:cNvSpPr>
          <p:nvPr>
            <p:ph type="sldNum" sz="quarter" idx="4"/>
          </p:nvPr>
        </p:nvSpPr>
        <p:spPr>
          <a:xfrm>
            <a:off x="34645" y="6483748"/>
            <a:ext cx="422555" cy="219456"/>
          </a:xfrm>
          <a:prstGeom prst="rect">
            <a:avLst/>
          </a:prstGeom>
        </p:spPr>
        <p:txBody>
          <a:bodyPr/>
          <a:lstStyle/>
          <a:p>
            <a:pPr>
              <a:defRPr/>
            </a:pPr>
            <a:fld id="{0AD924A4-E911-410D-BBAD-422833E0B0FC}" type="slidenum">
              <a:rPr lang="en-US" smtClean="0"/>
              <a:pPr>
                <a:defRPr/>
              </a:pPr>
              <a:t>90</a:t>
            </a:fld>
            <a:endParaRPr lang="en-US" dirty="0"/>
          </a:p>
        </p:txBody>
      </p:sp>
      <p:sp>
        <p:nvSpPr>
          <p:cNvPr id="3" name="Content Placeholder 2"/>
          <p:cNvSpPr>
            <a:spLocks noGrp="1"/>
          </p:cNvSpPr>
          <p:nvPr>
            <p:ph sz="quarter" idx="10"/>
          </p:nvPr>
        </p:nvSpPr>
        <p:spPr>
          <a:prstGeom prst="rect">
            <a:avLst/>
          </a:prstGeom>
        </p:spPr>
        <p:txBody>
          <a:bodyPr/>
          <a:lstStyle/>
          <a:p>
            <a:pPr marL="0" indent="0">
              <a:buNone/>
            </a:pPr>
            <a:r>
              <a:rPr lang="en-US" sz="2000" b="1" dirty="0">
                <a:latin typeface="Courier New" pitchFamily="49" charset="0"/>
                <a:cs typeface="Courier New" pitchFamily="49" charset="0"/>
              </a:rPr>
              <a:t>&lt;html&gt;</a:t>
            </a:r>
          </a:p>
          <a:p>
            <a:pPr marL="0" indent="0">
              <a:buNone/>
            </a:pPr>
            <a:r>
              <a:rPr lang="en-US" sz="2000" b="1" dirty="0">
                <a:latin typeface="Courier New" pitchFamily="49" charset="0"/>
                <a:cs typeface="Courier New" pitchFamily="49" charset="0"/>
              </a:rPr>
              <a:t>&lt;body&gt;</a:t>
            </a:r>
          </a:p>
          <a:p>
            <a:pPr marL="0" indent="0">
              <a:buNone/>
            </a:pPr>
            <a:endParaRPr lang="en-US" sz="2000" b="1" dirty="0">
              <a:latin typeface="Courier New" pitchFamily="49" charset="0"/>
              <a:cs typeface="Courier New" pitchFamily="49" charset="0"/>
            </a:endParaRPr>
          </a:p>
          <a:p>
            <a:pPr marL="0" indent="0">
              <a:buNone/>
            </a:pPr>
            <a:r>
              <a:rPr lang="en-US" sz="2000" b="1" dirty="0" smtClean="0">
                <a:latin typeface="Courier New" pitchFamily="49" charset="0"/>
                <a:cs typeface="Courier New" pitchFamily="49" charset="0"/>
              </a:rPr>
              <a:t>  &lt;</a:t>
            </a:r>
            <a:r>
              <a:rPr lang="en-US" sz="2000" b="1" dirty="0">
                <a:latin typeface="Courier New" pitchFamily="49" charset="0"/>
                <a:cs typeface="Courier New" pitchFamily="49" charset="0"/>
              </a:rPr>
              <a:t>input type="button"</a:t>
            </a:r>
            <a:endParaRPr lang="en-US" sz="2000" b="1" dirty="0" smtClean="0">
              <a:latin typeface="Courier New" pitchFamily="49" charset="0"/>
              <a:cs typeface="Courier New" pitchFamily="49" charset="0"/>
            </a:endParaRPr>
          </a:p>
          <a:p>
            <a:pPr marL="0" indent="0">
              <a:buNone/>
            </a:pPr>
            <a:r>
              <a:rPr lang="en-US" sz="2000" b="1" dirty="0" smtClean="0">
                <a:latin typeface="Courier New" pitchFamily="49" charset="0"/>
                <a:cs typeface="Courier New" pitchFamily="49" charset="0"/>
              </a:rPr>
              <a:t>    </a:t>
            </a:r>
            <a:r>
              <a:rPr lang="en-US" sz="2000" b="1" dirty="0" err="1" smtClean="0">
                <a:solidFill>
                  <a:srgbClr val="C00000"/>
                </a:solidFill>
                <a:latin typeface="Courier New" pitchFamily="49" charset="0"/>
                <a:cs typeface="Courier New" pitchFamily="49" charset="0"/>
              </a:rPr>
              <a:t>onclick</a:t>
            </a:r>
            <a:r>
              <a:rPr lang="en-US" sz="2000" b="1" dirty="0">
                <a:solidFill>
                  <a:srgbClr val="C00000"/>
                </a:solidFill>
                <a:latin typeface="Courier New" pitchFamily="49" charset="0"/>
                <a:cs typeface="Courier New" pitchFamily="49" charset="0"/>
              </a:rPr>
              <a:t>="</a:t>
            </a:r>
            <a:r>
              <a:rPr lang="en-US" sz="2000" b="1" dirty="0" err="1">
                <a:solidFill>
                  <a:srgbClr val="C00000"/>
                </a:solidFill>
                <a:latin typeface="Courier New" pitchFamily="49" charset="0"/>
                <a:cs typeface="Courier New" pitchFamily="49" charset="0"/>
              </a:rPr>
              <a:t>document.body.bgColor</a:t>
            </a:r>
            <a:r>
              <a:rPr lang="en-US" sz="2000" b="1" dirty="0">
                <a:solidFill>
                  <a:srgbClr val="C00000"/>
                </a:solidFill>
                <a:latin typeface="Courier New" pitchFamily="49" charset="0"/>
                <a:cs typeface="Courier New" pitchFamily="49" charset="0"/>
              </a:rPr>
              <a:t>='lavender'</a:t>
            </a:r>
            <a:r>
              <a:rPr lang="en-US" sz="2000" b="1" dirty="0" smtClean="0">
                <a:solidFill>
                  <a:srgbClr val="C00000"/>
                </a:solidFill>
                <a:latin typeface="Courier New" pitchFamily="49" charset="0"/>
                <a:cs typeface="Courier New" pitchFamily="49" charset="0"/>
              </a:rPr>
              <a:t> ;"</a:t>
            </a:r>
          </a:p>
          <a:p>
            <a:pPr marL="0" indent="0">
              <a:buNone/>
            </a:pPr>
            <a:r>
              <a:rPr lang="en-US" sz="2000" b="1" dirty="0" smtClean="0">
                <a:latin typeface="Courier New" pitchFamily="49" charset="0"/>
                <a:cs typeface="Courier New" pitchFamily="49" charset="0"/>
              </a:rPr>
              <a:t>    value</a:t>
            </a:r>
            <a:r>
              <a:rPr lang="en-US" sz="2000" b="1" dirty="0">
                <a:latin typeface="Courier New" pitchFamily="49" charset="0"/>
                <a:cs typeface="Courier New" pitchFamily="49" charset="0"/>
              </a:rPr>
              <a:t>="Change background color" </a:t>
            </a:r>
            <a:endParaRPr lang="en-US" sz="2000" b="1" dirty="0" smtClean="0">
              <a:latin typeface="Courier New" pitchFamily="49" charset="0"/>
              <a:cs typeface="Courier New" pitchFamily="49" charset="0"/>
            </a:endParaRPr>
          </a:p>
          <a:p>
            <a:pPr marL="0" indent="0">
              <a:buNone/>
            </a:pP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 /&gt;</a:t>
            </a:r>
            <a:endParaRPr lang="en-US" sz="2000" b="1" dirty="0">
              <a:latin typeface="Courier New" pitchFamily="49" charset="0"/>
              <a:cs typeface="Courier New" pitchFamily="49" charset="0"/>
            </a:endParaRPr>
          </a:p>
          <a:p>
            <a:pPr marL="0" indent="0">
              <a:buNone/>
            </a:pPr>
            <a:endParaRPr lang="en-US" sz="2000" b="1" dirty="0">
              <a:latin typeface="Courier New" pitchFamily="49" charset="0"/>
              <a:cs typeface="Courier New" pitchFamily="49" charset="0"/>
            </a:endParaRPr>
          </a:p>
          <a:p>
            <a:pPr marL="0" indent="0">
              <a:buNone/>
            </a:pPr>
            <a:r>
              <a:rPr lang="en-US" sz="2000" b="1" dirty="0">
                <a:latin typeface="Courier New" pitchFamily="49" charset="0"/>
                <a:cs typeface="Courier New" pitchFamily="49" charset="0"/>
              </a:rPr>
              <a:t>&lt;/body&gt;</a:t>
            </a:r>
          </a:p>
          <a:p>
            <a:pPr marL="0" indent="0">
              <a:buNone/>
            </a:pPr>
            <a:r>
              <a:rPr lang="en-US" sz="2000" b="1" dirty="0">
                <a:latin typeface="Courier New" pitchFamily="49" charset="0"/>
                <a:cs typeface="Courier New" pitchFamily="49" charset="0"/>
              </a:rPr>
              <a:t>&lt;/html&gt;</a:t>
            </a:r>
          </a:p>
        </p:txBody>
      </p:sp>
    </p:spTree>
    <p:extLst>
      <p:ext uri="{BB962C8B-B14F-4D97-AF65-F5344CB8AC3E}">
        <p14:creationId xmlns:p14="http://schemas.microsoft.com/office/powerpoint/2010/main" val="3259506168"/>
      </p:ext>
    </p:extLst>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HTML Element with JavaScript</a:t>
            </a:r>
            <a:br>
              <a:rPr lang="en-US" dirty="0" smtClean="0"/>
            </a:br>
            <a:r>
              <a:rPr lang="en-US" dirty="0" smtClean="0"/>
              <a:t>– using styles (CSS)</a:t>
            </a:r>
            <a:endParaRPr lang="en-US" dirty="0"/>
          </a:p>
        </p:txBody>
      </p:sp>
      <p:sp>
        <p:nvSpPr>
          <p:cNvPr id="6" name="Date Placeholder 5"/>
          <p:cNvSpPr>
            <a:spLocks noGrp="1"/>
          </p:cNvSpPr>
          <p:nvPr>
            <p:ph type="dt" sz="half" idx="2"/>
          </p:nvPr>
        </p:nvSpPr>
        <p:spPr/>
        <p:txBody>
          <a:bodyPr/>
          <a:lstStyle/>
          <a:p>
            <a:r>
              <a:rPr lang="en-US" smtClean="0"/>
              <a:t>SWPC</a:t>
            </a:r>
            <a:endParaRPr lang="en-US" dirty="0"/>
          </a:p>
        </p:txBody>
      </p:sp>
      <p:sp>
        <p:nvSpPr>
          <p:cNvPr id="4" name="Footer Placeholder 3"/>
          <p:cNvSpPr>
            <a:spLocks noGrp="1"/>
          </p:cNvSpPr>
          <p:nvPr>
            <p:ph type="ftr" sz="quarter" idx="3"/>
          </p:nvPr>
        </p:nvSpPr>
        <p:spPr/>
        <p:txBody>
          <a:bodyPr/>
          <a:lstStyle/>
          <a:p>
            <a:pPr>
              <a:defRPr/>
            </a:pPr>
            <a:r>
              <a:rPr lang="en-US" smtClean="0"/>
              <a:t>COLLABORATE. INNOVATE. ENRICH</a:t>
            </a:r>
            <a:endParaRPr lang="en-US"/>
          </a:p>
        </p:txBody>
      </p:sp>
      <p:sp>
        <p:nvSpPr>
          <p:cNvPr id="5" name="Slide Number Placeholder 4"/>
          <p:cNvSpPr>
            <a:spLocks noGrp="1"/>
          </p:cNvSpPr>
          <p:nvPr>
            <p:ph type="sldNum" sz="quarter" idx="4"/>
          </p:nvPr>
        </p:nvSpPr>
        <p:spPr>
          <a:xfrm>
            <a:off x="34645" y="6483748"/>
            <a:ext cx="422555" cy="219456"/>
          </a:xfrm>
          <a:prstGeom prst="rect">
            <a:avLst/>
          </a:prstGeom>
        </p:spPr>
        <p:txBody>
          <a:bodyPr/>
          <a:lstStyle/>
          <a:p>
            <a:pPr>
              <a:defRPr/>
            </a:pPr>
            <a:fld id="{0AD924A4-E911-410D-BBAD-422833E0B0FC}" type="slidenum">
              <a:rPr lang="en-US" smtClean="0"/>
              <a:pPr>
                <a:defRPr/>
              </a:pPr>
              <a:t>91</a:t>
            </a:fld>
            <a:endParaRPr lang="en-US" dirty="0"/>
          </a:p>
        </p:txBody>
      </p:sp>
      <p:sp>
        <p:nvSpPr>
          <p:cNvPr id="3" name="Content Placeholder 2"/>
          <p:cNvSpPr>
            <a:spLocks noGrp="1"/>
          </p:cNvSpPr>
          <p:nvPr>
            <p:ph sz="quarter" idx="10"/>
          </p:nvPr>
        </p:nvSpPr>
        <p:spPr>
          <a:prstGeom prst="rect">
            <a:avLst/>
          </a:prstGeom>
        </p:spPr>
        <p:txBody>
          <a:bodyPr>
            <a:normAutofit fontScale="85000" lnSpcReduction="20000"/>
          </a:bodyPr>
          <a:lstStyle/>
          <a:p>
            <a:pPr marL="0" indent="0">
              <a:buNone/>
            </a:pPr>
            <a:r>
              <a:rPr lang="en-US" sz="1600" b="1" dirty="0">
                <a:latin typeface="Courier New" pitchFamily="49" charset="0"/>
                <a:cs typeface="Courier New" pitchFamily="49" charset="0"/>
              </a:rPr>
              <a:t>&lt;html&gt;</a:t>
            </a:r>
          </a:p>
          <a:p>
            <a:pPr marL="0" indent="0">
              <a:buNone/>
            </a:pPr>
            <a:r>
              <a:rPr lang="en-US" sz="1600" b="1" dirty="0" smtClean="0">
                <a:latin typeface="Courier New" pitchFamily="49" charset="0"/>
                <a:cs typeface="Courier New" pitchFamily="49" charset="0"/>
              </a:rPr>
              <a:t>  &lt;</a:t>
            </a:r>
            <a:r>
              <a:rPr lang="en-US" sz="1600" b="1" dirty="0">
                <a:latin typeface="Courier New" pitchFamily="49" charset="0"/>
                <a:cs typeface="Courier New" pitchFamily="49" charset="0"/>
              </a:rPr>
              <a:t>head&gt;</a:t>
            </a:r>
          </a:p>
          <a:p>
            <a:pPr marL="0" indent="0">
              <a:buNone/>
            </a:pPr>
            <a:r>
              <a:rPr lang="en-US" sz="1600" b="1" dirty="0" smtClean="0">
                <a:latin typeface="Courier New" pitchFamily="49" charset="0"/>
                <a:cs typeface="Courier New" pitchFamily="49" charset="0"/>
              </a:rPr>
              <a:t>    &lt;</a:t>
            </a:r>
            <a:r>
              <a:rPr lang="en-US" sz="1600" b="1" dirty="0">
                <a:latin typeface="Courier New" pitchFamily="49" charset="0"/>
                <a:cs typeface="Courier New" pitchFamily="49" charset="0"/>
              </a:rPr>
              <a:t>script type="text/</a:t>
            </a:r>
            <a:r>
              <a:rPr lang="en-US" sz="1600" b="1" dirty="0" err="1">
                <a:latin typeface="Courier New" pitchFamily="49" charset="0"/>
                <a:cs typeface="Courier New" pitchFamily="49" charset="0"/>
              </a:rPr>
              <a:t>javascript</a:t>
            </a:r>
            <a:r>
              <a:rPr lang="en-US" sz="1600" b="1" dirty="0">
                <a:latin typeface="Courier New" pitchFamily="49" charset="0"/>
                <a:cs typeface="Courier New" pitchFamily="49" charset="0"/>
              </a:rPr>
              <a:t>"&gt;</a:t>
            </a:r>
          </a:p>
          <a:p>
            <a:pPr marL="0" indent="0">
              <a:buNone/>
            </a:pPr>
            <a:r>
              <a:rPr lang="en-US" sz="1600" b="1" dirty="0" smtClean="0">
                <a:latin typeface="Courier New" pitchFamily="49" charset="0"/>
                <a:cs typeface="Courier New" pitchFamily="49" charset="0"/>
              </a:rPr>
              <a:t>      </a:t>
            </a:r>
            <a:r>
              <a:rPr lang="en-US" sz="1600" b="1" dirty="0" smtClean="0">
                <a:solidFill>
                  <a:srgbClr val="FF0000"/>
                </a:solidFill>
                <a:latin typeface="Courier New" pitchFamily="49" charset="0"/>
                <a:cs typeface="Courier New" pitchFamily="49" charset="0"/>
              </a:rPr>
              <a:t>function </a:t>
            </a:r>
            <a:r>
              <a:rPr lang="en-US" sz="1600" b="1" dirty="0" err="1" smtClean="0">
                <a:solidFill>
                  <a:srgbClr val="FF0000"/>
                </a:solidFill>
                <a:latin typeface="Courier New" pitchFamily="49" charset="0"/>
                <a:cs typeface="Courier New" pitchFamily="49" charset="0"/>
              </a:rPr>
              <a:t>NewStyle</a:t>
            </a:r>
            <a:r>
              <a:rPr lang="en-US" sz="1600" b="1" dirty="0" smtClean="0">
                <a:solidFill>
                  <a:srgbClr val="FF0000"/>
                </a:solidFill>
                <a:latin typeface="Courier New" pitchFamily="49" charset="0"/>
                <a:cs typeface="Courier New" pitchFamily="49" charset="0"/>
              </a:rPr>
              <a:t>() {</a:t>
            </a:r>
            <a:endParaRPr lang="en-US" sz="1600" b="1" dirty="0">
              <a:solidFill>
                <a:srgbClr val="FF0000"/>
              </a:solidFill>
              <a:latin typeface="Courier New" pitchFamily="49" charset="0"/>
              <a:cs typeface="Courier New" pitchFamily="49" charset="0"/>
            </a:endParaRPr>
          </a:p>
          <a:p>
            <a:pPr marL="0" indent="0">
              <a:buNone/>
            </a:pPr>
            <a:r>
              <a:rPr lang="en-US" sz="1600" b="1" dirty="0" smtClean="0">
                <a:solidFill>
                  <a:srgbClr val="FF0000"/>
                </a:solidFill>
                <a:latin typeface="Courier New" pitchFamily="49" charset="0"/>
                <a:cs typeface="Courier New" pitchFamily="49" charset="0"/>
              </a:rPr>
              <a:t>        </a:t>
            </a:r>
            <a:r>
              <a:rPr lang="en-US" sz="1600" b="1" dirty="0" err="1" smtClean="0">
                <a:solidFill>
                  <a:srgbClr val="FF0000"/>
                </a:solidFill>
                <a:latin typeface="Courier New" pitchFamily="49" charset="0"/>
                <a:cs typeface="Courier New" pitchFamily="49" charset="0"/>
              </a:rPr>
              <a:t>document.getElementById</a:t>
            </a:r>
            <a:r>
              <a:rPr lang="en-US" sz="1600" b="1" dirty="0">
                <a:solidFill>
                  <a:srgbClr val="FF0000"/>
                </a:solidFill>
                <a:latin typeface="Courier New" pitchFamily="49" charset="0"/>
                <a:cs typeface="Courier New" pitchFamily="49" charset="0"/>
              </a:rPr>
              <a:t>("p1").</a:t>
            </a:r>
            <a:r>
              <a:rPr lang="en-US" sz="1600" b="1" dirty="0" err="1">
                <a:solidFill>
                  <a:srgbClr val="FF0000"/>
                </a:solidFill>
                <a:latin typeface="Courier New" pitchFamily="49" charset="0"/>
                <a:cs typeface="Courier New" pitchFamily="49" charset="0"/>
              </a:rPr>
              <a:t>style.color</a:t>
            </a:r>
            <a:r>
              <a:rPr lang="en-US" sz="1600" b="1" dirty="0">
                <a:solidFill>
                  <a:srgbClr val="FF0000"/>
                </a:solidFill>
                <a:latin typeface="Courier New" pitchFamily="49" charset="0"/>
                <a:cs typeface="Courier New" pitchFamily="49" charset="0"/>
              </a:rPr>
              <a:t>="blue";</a:t>
            </a:r>
          </a:p>
          <a:p>
            <a:pPr marL="0" indent="0">
              <a:buNone/>
            </a:pPr>
            <a:r>
              <a:rPr lang="en-US" sz="1600" b="1" dirty="0" smtClean="0">
                <a:solidFill>
                  <a:srgbClr val="FF0000"/>
                </a:solidFill>
                <a:latin typeface="Courier New" pitchFamily="49" charset="0"/>
                <a:cs typeface="Courier New" pitchFamily="49" charset="0"/>
              </a:rPr>
              <a:t>        </a:t>
            </a:r>
            <a:r>
              <a:rPr lang="en-US" sz="1600" b="1" dirty="0" err="1" smtClean="0">
                <a:solidFill>
                  <a:srgbClr val="FF0000"/>
                </a:solidFill>
                <a:latin typeface="Courier New" pitchFamily="49" charset="0"/>
                <a:cs typeface="Courier New" pitchFamily="49" charset="0"/>
              </a:rPr>
              <a:t>document.getElementById</a:t>
            </a:r>
            <a:r>
              <a:rPr lang="en-US" sz="1600" b="1" dirty="0">
                <a:solidFill>
                  <a:srgbClr val="FF0000"/>
                </a:solidFill>
                <a:latin typeface="Courier New" pitchFamily="49" charset="0"/>
                <a:cs typeface="Courier New" pitchFamily="49" charset="0"/>
              </a:rPr>
              <a:t>("p1").</a:t>
            </a:r>
            <a:r>
              <a:rPr lang="en-US" sz="1600" b="1" dirty="0" err="1">
                <a:solidFill>
                  <a:srgbClr val="FF0000"/>
                </a:solidFill>
                <a:latin typeface="Courier New" pitchFamily="49" charset="0"/>
                <a:cs typeface="Courier New" pitchFamily="49" charset="0"/>
              </a:rPr>
              <a:t>style.fontFamily</a:t>
            </a:r>
            <a:r>
              <a:rPr lang="en-US" sz="1600" b="1" dirty="0">
                <a:solidFill>
                  <a:srgbClr val="FF0000"/>
                </a:solidFill>
                <a:latin typeface="Courier New" pitchFamily="49" charset="0"/>
                <a:cs typeface="Courier New" pitchFamily="49" charset="0"/>
              </a:rPr>
              <a:t>="</a:t>
            </a:r>
            <a:r>
              <a:rPr lang="en-US" sz="1600" b="1" dirty="0" smtClean="0">
                <a:solidFill>
                  <a:srgbClr val="FF0000"/>
                </a:solidFill>
                <a:latin typeface="Courier New" pitchFamily="49" charset="0"/>
                <a:cs typeface="Courier New" pitchFamily="49" charset="0"/>
              </a:rPr>
              <a:t>Arial";</a:t>
            </a:r>
          </a:p>
          <a:p>
            <a:pPr marL="0" indent="0">
              <a:buNone/>
            </a:pPr>
            <a:r>
              <a:rPr lang="en-US" sz="1600" b="1" dirty="0" smtClean="0">
                <a:solidFill>
                  <a:srgbClr val="FF0000"/>
                </a:solidFill>
                <a:latin typeface="Courier New" pitchFamily="49" charset="0"/>
                <a:cs typeface="Courier New" pitchFamily="49" charset="0"/>
              </a:rPr>
              <a:t>      }</a:t>
            </a:r>
            <a:endParaRPr lang="en-US" sz="1600" b="1" dirty="0">
              <a:solidFill>
                <a:srgbClr val="FF0000"/>
              </a:solidFill>
              <a:latin typeface="Courier New" pitchFamily="49" charset="0"/>
              <a:cs typeface="Courier New" pitchFamily="49" charset="0"/>
            </a:endParaRPr>
          </a:p>
          <a:p>
            <a:pPr marL="0" indent="0">
              <a:buNone/>
            </a:pPr>
            <a:r>
              <a:rPr lang="en-US" sz="1600" b="1" dirty="0" smtClean="0">
                <a:latin typeface="Courier New" pitchFamily="49" charset="0"/>
                <a:cs typeface="Courier New" pitchFamily="49" charset="0"/>
              </a:rPr>
              <a:t>    &lt;/</a:t>
            </a:r>
            <a:r>
              <a:rPr lang="en-US" sz="1600" b="1" dirty="0">
                <a:latin typeface="Courier New" pitchFamily="49" charset="0"/>
                <a:cs typeface="Courier New" pitchFamily="49" charset="0"/>
              </a:rPr>
              <a:t>script&gt;</a:t>
            </a:r>
          </a:p>
          <a:p>
            <a:pPr marL="0" indent="0">
              <a:buNone/>
            </a:pPr>
            <a:r>
              <a:rPr lang="en-US" sz="1600" b="1" dirty="0" smtClean="0">
                <a:latin typeface="Courier New" pitchFamily="49" charset="0"/>
                <a:cs typeface="Courier New" pitchFamily="49" charset="0"/>
              </a:rPr>
              <a:t>  &lt;/</a:t>
            </a:r>
            <a:r>
              <a:rPr lang="en-US" sz="1600" b="1" dirty="0">
                <a:latin typeface="Courier New" pitchFamily="49" charset="0"/>
                <a:cs typeface="Courier New" pitchFamily="49" charset="0"/>
              </a:rPr>
              <a:t>head</a:t>
            </a:r>
            <a:r>
              <a:rPr lang="en-US" sz="1600" b="1" dirty="0" smtClean="0">
                <a:latin typeface="Courier New" pitchFamily="49" charset="0"/>
                <a:cs typeface="Courier New" pitchFamily="49" charset="0"/>
              </a:rPr>
              <a:t>&gt;</a:t>
            </a:r>
          </a:p>
          <a:p>
            <a:pPr marL="0" indent="0">
              <a:buNone/>
            </a:pPr>
            <a:endParaRPr lang="en-US" sz="1600" b="1" dirty="0">
              <a:latin typeface="Courier New" pitchFamily="49" charset="0"/>
              <a:cs typeface="Courier New" pitchFamily="49" charset="0"/>
            </a:endParaRPr>
          </a:p>
          <a:p>
            <a:pPr marL="0" indent="0">
              <a:buNone/>
            </a:pPr>
            <a:r>
              <a:rPr lang="en-US" sz="1600" b="1" dirty="0" smtClean="0">
                <a:latin typeface="Courier New" pitchFamily="49" charset="0"/>
                <a:cs typeface="Courier New" pitchFamily="49" charset="0"/>
              </a:rPr>
              <a:t>  &lt;</a:t>
            </a:r>
            <a:r>
              <a:rPr lang="en-US" sz="1600" b="1" dirty="0">
                <a:latin typeface="Courier New" pitchFamily="49" charset="0"/>
                <a:cs typeface="Courier New" pitchFamily="49" charset="0"/>
              </a:rPr>
              <a:t>body&gt;</a:t>
            </a:r>
          </a:p>
          <a:p>
            <a:pPr marL="0" indent="0">
              <a:buNone/>
            </a:pPr>
            <a:r>
              <a:rPr lang="en-US" sz="1600" b="1" dirty="0" smtClean="0">
                <a:latin typeface="Courier New" pitchFamily="49" charset="0"/>
                <a:cs typeface="Courier New" pitchFamily="49" charset="0"/>
              </a:rPr>
              <a:t>    &lt;</a:t>
            </a:r>
            <a:r>
              <a:rPr lang="en-US" sz="1600" b="1" dirty="0">
                <a:latin typeface="Courier New" pitchFamily="49" charset="0"/>
                <a:cs typeface="Courier New" pitchFamily="49" charset="0"/>
              </a:rPr>
              <a:t>p id="p1"&gt;Hello world!&lt;/p&gt;</a:t>
            </a:r>
          </a:p>
          <a:p>
            <a:pPr marL="0" indent="0">
              <a:buNone/>
            </a:pPr>
            <a:r>
              <a:rPr lang="en-US" sz="1600" b="1" dirty="0" smtClean="0">
                <a:latin typeface="Courier New" pitchFamily="49" charset="0"/>
                <a:cs typeface="Courier New" pitchFamily="49" charset="0"/>
              </a:rPr>
              <a:t>    &lt;</a:t>
            </a:r>
            <a:r>
              <a:rPr lang="en-US" sz="1600" b="1" dirty="0">
                <a:latin typeface="Courier New" pitchFamily="49" charset="0"/>
                <a:cs typeface="Courier New" pitchFamily="49" charset="0"/>
              </a:rPr>
              <a:t>input type="button" </a:t>
            </a:r>
            <a:r>
              <a:rPr lang="en-US" sz="1600" b="1" dirty="0" err="1">
                <a:solidFill>
                  <a:srgbClr val="C00000"/>
                </a:solidFill>
                <a:latin typeface="Courier New" pitchFamily="49" charset="0"/>
                <a:cs typeface="Courier New" pitchFamily="49" charset="0"/>
              </a:rPr>
              <a:t>onclick</a:t>
            </a:r>
            <a:r>
              <a:rPr lang="en-US" sz="1600" b="1" dirty="0">
                <a:solidFill>
                  <a:srgbClr val="C00000"/>
                </a:solidFill>
                <a:latin typeface="Courier New" pitchFamily="49" charset="0"/>
                <a:cs typeface="Courier New" pitchFamily="49" charset="0"/>
              </a:rPr>
              <a:t>="</a:t>
            </a:r>
            <a:r>
              <a:rPr lang="en-US" sz="1600" b="1" dirty="0" err="1">
                <a:solidFill>
                  <a:srgbClr val="C00000"/>
                </a:solidFill>
                <a:latin typeface="Courier New" pitchFamily="49" charset="0"/>
                <a:cs typeface="Courier New" pitchFamily="49" charset="0"/>
              </a:rPr>
              <a:t>NewStyle</a:t>
            </a:r>
            <a:r>
              <a:rPr lang="en-US" sz="1600" b="1" dirty="0">
                <a:solidFill>
                  <a:srgbClr val="C00000"/>
                </a:solidFill>
                <a:latin typeface="Courier New" pitchFamily="49" charset="0"/>
                <a:cs typeface="Courier New" pitchFamily="49" charset="0"/>
              </a:rPr>
              <a:t>()"</a:t>
            </a:r>
            <a:r>
              <a:rPr lang="en-US" sz="1600" b="1" dirty="0">
                <a:latin typeface="Courier New" pitchFamily="49" charset="0"/>
                <a:cs typeface="Courier New" pitchFamily="49" charset="0"/>
              </a:rPr>
              <a:t> value</a:t>
            </a:r>
            <a:r>
              <a:rPr lang="en-US" sz="1600" b="1" dirty="0" smtClean="0">
                <a:latin typeface="Courier New" pitchFamily="49" charset="0"/>
                <a:cs typeface="Courier New" pitchFamily="49" charset="0"/>
              </a:rPr>
              <a:t>="New Style</a:t>
            </a:r>
            <a:r>
              <a:rPr lang="en-US" sz="1600" b="1" dirty="0">
                <a:latin typeface="Courier New" pitchFamily="49" charset="0"/>
                <a:cs typeface="Courier New" pitchFamily="49" charset="0"/>
              </a:rPr>
              <a:t>" /&gt;</a:t>
            </a:r>
          </a:p>
          <a:p>
            <a:pPr marL="0" indent="0">
              <a:buNone/>
            </a:pPr>
            <a:r>
              <a:rPr lang="en-US" sz="1600" b="1" dirty="0" smtClean="0">
                <a:latin typeface="Courier New" pitchFamily="49" charset="0"/>
                <a:cs typeface="Courier New" pitchFamily="49" charset="0"/>
              </a:rPr>
              <a:t>  &lt;/</a:t>
            </a:r>
            <a:r>
              <a:rPr lang="en-US" sz="1600" b="1" dirty="0">
                <a:latin typeface="Courier New" pitchFamily="49" charset="0"/>
                <a:cs typeface="Courier New" pitchFamily="49" charset="0"/>
              </a:rPr>
              <a:t>body&gt;</a:t>
            </a:r>
          </a:p>
          <a:p>
            <a:pPr marL="0" indent="0">
              <a:buNone/>
            </a:pPr>
            <a:r>
              <a:rPr lang="en-US" sz="1600" b="1" dirty="0">
                <a:latin typeface="Courier New" pitchFamily="49" charset="0"/>
                <a:cs typeface="Courier New" pitchFamily="49" charset="0"/>
              </a:rPr>
              <a:t>&lt;/html&gt;</a:t>
            </a:r>
          </a:p>
        </p:txBody>
      </p:sp>
    </p:spTree>
    <p:extLst>
      <p:ext uri="{BB962C8B-B14F-4D97-AF65-F5344CB8AC3E}">
        <p14:creationId xmlns:p14="http://schemas.microsoft.com/office/powerpoint/2010/main" val="2984213111"/>
      </p:ext>
    </p:extLst>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JavaScript Libraries</a:t>
            </a:r>
            <a:endParaRPr lang="en-US" dirty="0"/>
          </a:p>
        </p:txBody>
      </p:sp>
      <p:sp>
        <p:nvSpPr>
          <p:cNvPr id="6" name="Date Placeholder 5"/>
          <p:cNvSpPr>
            <a:spLocks noGrp="1"/>
          </p:cNvSpPr>
          <p:nvPr>
            <p:ph type="dt" sz="half" idx="2"/>
          </p:nvPr>
        </p:nvSpPr>
        <p:spPr/>
        <p:txBody>
          <a:bodyPr/>
          <a:lstStyle/>
          <a:p>
            <a:r>
              <a:rPr lang="en-US" smtClean="0"/>
              <a:t>SWPC</a:t>
            </a:r>
            <a:endParaRPr lang="en-US" dirty="0"/>
          </a:p>
        </p:txBody>
      </p:sp>
      <p:sp>
        <p:nvSpPr>
          <p:cNvPr id="4" name="Footer Placeholder 3"/>
          <p:cNvSpPr>
            <a:spLocks noGrp="1"/>
          </p:cNvSpPr>
          <p:nvPr>
            <p:ph type="ftr" sz="quarter" idx="3"/>
          </p:nvPr>
        </p:nvSpPr>
        <p:spPr/>
        <p:txBody>
          <a:bodyPr/>
          <a:lstStyle/>
          <a:p>
            <a:pPr>
              <a:defRPr/>
            </a:pPr>
            <a:r>
              <a:rPr lang="en-US" smtClean="0"/>
              <a:t>COLLABORATE. INNOVATE. ENRICH</a:t>
            </a:r>
            <a:endParaRPr lang="en-US"/>
          </a:p>
        </p:txBody>
      </p:sp>
      <p:sp>
        <p:nvSpPr>
          <p:cNvPr id="5" name="Slide Number Placeholder 4"/>
          <p:cNvSpPr>
            <a:spLocks noGrp="1"/>
          </p:cNvSpPr>
          <p:nvPr>
            <p:ph type="sldNum" sz="quarter" idx="4"/>
          </p:nvPr>
        </p:nvSpPr>
        <p:spPr>
          <a:xfrm>
            <a:off x="34645" y="6483748"/>
            <a:ext cx="422555" cy="219456"/>
          </a:xfrm>
          <a:prstGeom prst="rect">
            <a:avLst/>
          </a:prstGeom>
        </p:spPr>
        <p:txBody>
          <a:bodyPr/>
          <a:lstStyle/>
          <a:p>
            <a:pPr>
              <a:defRPr/>
            </a:pPr>
            <a:fld id="{0AD924A4-E911-410D-BBAD-422833E0B0FC}" type="slidenum">
              <a:rPr lang="en-US" smtClean="0"/>
              <a:pPr>
                <a:defRPr/>
              </a:pPr>
              <a:t>92</a:t>
            </a:fld>
            <a:endParaRPr lang="en-US" dirty="0"/>
          </a:p>
        </p:txBody>
      </p:sp>
      <p:sp>
        <p:nvSpPr>
          <p:cNvPr id="3" name="Content Placeholder 2"/>
          <p:cNvSpPr>
            <a:spLocks noGrp="1"/>
          </p:cNvSpPr>
          <p:nvPr>
            <p:ph sz="quarter" idx="10"/>
          </p:nvPr>
        </p:nvSpPr>
        <p:spPr>
          <a:prstGeom prst="rect">
            <a:avLst/>
          </a:prstGeom>
        </p:spPr>
        <p:txBody>
          <a:bodyPr/>
          <a:lstStyle/>
          <a:p>
            <a:r>
              <a:rPr lang="en-US" dirty="0" smtClean="0"/>
              <a:t>General Purpose JavaScript Libraries</a:t>
            </a:r>
            <a:endParaRPr lang="en-US" dirty="0">
              <a:hlinkClick r:id="rId2"/>
            </a:endParaRPr>
          </a:p>
          <a:p>
            <a:pPr lvl="1"/>
            <a:r>
              <a:rPr lang="en-US" dirty="0" smtClean="0">
                <a:hlinkClick r:id="rId2"/>
              </a:rPr>
              <a:t>microjs.com</a:t>
            </a:r>
            <a:r>
              <a:rPr lang="en-US" dirty="0" smtClean="0"/>
              <a:t> </a:t>
            </a:r>
            <a:r>
              <a:rPr lang="en-US" dirty="0" smtClean="0">
                <a:sym typeface="Wingdings" pitchFamily="2" charset="2"/>
              </a:rPr>
              <a:t> long list of small libraries</a:t>
            </a:r>
            <a:endParaRPr lang="en-US" dirty="0"/>
          </a:p>
          <a:p>
            <a:pPr lvl="1"/>
            <a:r>
              <a:rPr lang="en-US" dirty="0" smtClean="0">
                <a:hlinkClick r:id="rId3"/>
              </a:rPr>
              <a:t>jquery.com</a:t>
            </a:r>
            <a:r>
              <a:rPr lang="en-US" dirty="0" smtClean="0"/>
              <a:t> </a:t>
            </a:r>
            <a:r>
              <a:rPr lang="en-US" dirty="0" smtClean="0">
                <a:sym typeface="Wingdings" pitchFamily="2" charset="2"/>
              </a:rPr>
              <a:t> probably the most popular library</a:t>
            </a:r>
            <a:endParaRPr lang="en-US" dirty="0" smtClean="0"/>
          </a:p>
          <a:p>
            <a:pPr lvl="2"/>
            <a:r>
              <a:rPr lang="en-US" dirty="0" smtClean="0">
                <a:hlinkClick r:id="rId4"/>
              </a:rPr>
              <a:t>docs.jquery.com/</a:t>
            </a:r>
            <a:r>
              <a:rPr lang="en-US" dirty="0" err="1" smtClean="0">
                <a:hlinkClick r:id="rId4"/>
              </a:rPr>
              <a:t>How_jQuery_Works</a:t>
            </a:r>
            <a:endParaRPr lang="en-US" dirty="0"/>
          </a:p>
          <a:p>
            <a:pPr lvl="2"/>
            <a:r>
              <a:rPr lang="en-US" dirty="0" smtClean="0">
                <a:hlinkClick r:id="rId5"/>
              </a:rPr>
              <a:t>zeptojs.com</a:t>
            </a:r>
            <a:r>
              <a:rPr lang="en-US" dirty="0" smtClean="0"/>
              <a:t> </a:t>
            </a:r>
            <a:r>
              <a:rPr lang="en-US" dirty="0" smtClean="0">
                <a:sym typeface="Wingdings" pitchFamily="2" charset="2"/>
              </a:rPr>
              <a:t> </a:t>
            </a:r>
            <a:r>
              <a:rPr lang="en-US" dirty="0" err="1" smtClean="0">
                <a:sym typeface="Wingdings" pitchFamily="2" charset="2"/>
              </a:rPr>
              <a:t>jQuery</a:t>
            </a:r>
            <a:r>
              <a:rPr lang="en-US" dirty="0" smtClean="0">
                <a:sym typeface="Wingdings" pitchFamily="2" charset="2"/>
              </a:rPr>
              <a:t> clone (assumes HTML5 support)</a:t>
            </a:r>
            <a:endParaRPr lang="en-US" dirty="0" smtClean="0"/>
          </a:p>
          <a:p>
            <a:r>
              <a:rPr lang="en-US" dirty="0" smtClean="0"/>
              <a:t>Device Access Libraries</a:t>
            </a:r>
          </a:p>
          <a:p>
            <a:pPr lvl="1"/>
            <a:r>
              <a:rPr lang="en-US" dirty="0" smtClean="0">
                <a:hlinkClick r:id="rId6"/>
              </a:rPr>
              <a:t>docs.phonegap.com</a:t>
            </a:r>
            <a:r>
              <a:rPr lang="en-US" dirty="0" smtClean="0"/>
              <a:t> </a:t>
            </a:r>
            <a:r>
              <a:rPr lang="en-US" dirty="0" smtClean="0">
                <a:sym typeface="Wingdings" pitchFamily="2" charset="2"/>
              </a:rPr>
              <a:t> de facto device access API standard</a:t>
            </a:r>
            <a:endParaRPr lang="en-US" dirty="0"/>
          </a:p>
          <a:p>
            <a:pPr lvl="1"/>
            <a:r>
              <a:rPr lang="en-US" dirty="0" smtClean="0">
                <a:hlinkClick r:id="rId7"/>
              </a:rPr>
              <a:t>w3.org/2009/dap</a:t>
            </a:r>
            <a:r>
              <a:rPr lang="en-US" dirty="0" smtClean="0"/>
              <a:t> </a:t>
            </a:r>
            <a:r>
              <a:rPr lang="en-US" dirty="0" smtClean="0">
                <a:sym typeface="Wingdings" pitchFamily="2" charset="2"/>
              </a:rPr>
              <a:t> evolving device access API standards</a:t>
            </a:r>
          </a:p>
          <a:p>
            <a:pPr lvl="1"/>
            <a:r>
              <a:rPr lang="en-US" dirty="0" smtClean="0">
                <a:hlinkClick r:id="rId8"/>
              </a:rPr>
              <a:t>w3.org/2012/</a:t>
            </a:r>
            <a:r>
              <a:rPr lang="en-US" dirty="0" err="1" smtClean="0">
                <a:hlinkClick r:id="rId8"/>
              </a:rPr>
              <a:t>sysapps</a:t>
            </a:r>
            <a:r>
              <a:rPr lang="en-US" dirty="0" smtClean="0"/>
              <a:t> </a:t>
            </a:r>
            <a:r>
              <a:rPr lang="en-US" dirty="0" smtClean="0">
                <a:sym typeface="Wingdings" panose="05000000000000000000" pitchFamily="2" charset="2"/>
              </a:rPr>
              <a:t> system application API standards</a:t>
            </a:r>
            <a:endParaRPr lang="en-US" dirty="0" smtClean="0"/>
          </a:p>
          <a:p>
            <a:pPr lvl="1"/>
            <a:r>
              <a:rPr lang="en-US" dirty="0" smtClean="0">
                <a:hlinkClick r:id="rId9"/>
              </a:rPr>
              <a:t>wacapps.net</a:t>
            </a:r>
            <a:r>
              <a:rPr lang="en-US" dirty="0" smtClean="0"/>
              <a:t> </a:t>
            </a:r>
            <a:r>
              <a:rPr lang="en-US" dirty="0" smtClean="0">
                <a:sym typeface="Wingdings" pitchFamily="2" charset="2"/>
              </a:rPr>
              <a:t> app packaging and device API standard</a:t>
            </a:r>
            <a:endParaRPr lang="en-US" dirty="0" smtClean="0"/>
          </a:p>
          <a:p>
            <a:r>
              <a:rPr lang="en-US" dirty="0" smtClean="0"/>
              <a:t>Packing, Minimizing and Obfuscating Libraries</a:t>
            </a:r>
          </a:p>
          <a:p>
            <a:pPr lvl="1"/>
            <a:r>
              <a:rPr lang="en-US" dirty="0" smtClean="0"/>
              <a:t>compression, white space removal, token substitution…</a:t>
            </a:r>
          </a:p>
          <a:p>
            <a:pPr lvl="1"/>
            <a:r>
              <a:rPr lang="en-US" dirty="0" smtClean="0">
                <a:hlinkClick r:id="rId10"/>
              </a:rPr>
              <a:t>code.google.com/speed/page-speed/docs/payload.html</a:t>
            </a:r>
            <a:endParaRPr lang="en-US" dirty="0"/>
          </a:p>
        </p:txBody>
      </p:sp>
    </p:spTree>
    <p:extLst>
      <p:ext uri="{BB962C8B-B14F-4D97-AF65-F5344CB8AC3E}">
        <p14:creationId xmlns:p14="http://schemas.microsoft.com/office/powerpoint/2010/main" val="41971952"/>
      </p:ext>
    </p:extLst>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HTML5, JavaScript and CSS Books</a:t>
            </a:r>
            <a:endParaRPr lang="en-US" dirty="0"/>
          </a:p>
        </p:txBody>
      </p:sp>
      <p:sp>
        <p:nvSpPr>
          <p:cNvPr id="6" name="Date Placeholder 5"/>
          <p:cNvSpPr>
            <a:spLocks noGrp="1"/>
          </p:cNvSpPr>
          <p:nvPr>
            <p:ph type="dt" sz="half" idx="2"/>
          </p:nvPr>
        </p:nvSpPr>
        <p:spPr/>
        <p:txBody>
          <a:bodyPr/>
          <a:lstStyle/>
          <a:p>
            <a:r>
              <a:rPr lang="en-US" smtClean="0"/>
              <a:t>SWPC</a:t>
            </a:r>
            <a:endParaRPr lang="en-US" dirty="0"/>
          </a:p>
        </p:txBody>
      </p:sp>
      <p:sp>
        <p:nvSpPr>
          <p:cNvPr id="4" name="Footer Placeholder 3"/>
          <p:cNvSpPr>
            <a:spLocks noGrp="1"/>
          </p:cNvSpPr>
          <p:nvPr>
            <p:ph type="ftr" sz="quarter" idx="3"/>
          </p:nvPr>
        </p:nvSpPr>
        <p:spPr/>
        <p:txBody>
          <a:bodyPr/>
          <a:lstStyle/>
          <a:p>
            <a:pPr>
              <a:defRPr/>
            </a:pPr>
            <a:r>
              <a:rPr lang="en-US" smtClean="0"/>
              <a:t>COLLABORATE. INNOVATE. ENRICH</a:t>
            </a:r>
            <a:endParaRPr lang="en-US"/>
          </a:p>
        </p:txBody>
      </p:sp>
      <p:sp>
        <p:nvSpPr>
          <p:cNvPr id="5" name="Slide Number Placeholder 4"/>
          <p:cNvSpPr>
            <a:spLocks noGrp="1"/>
          </p:cNvSpPr>
          <p:nvPr>
            <p:ph type="sldNum" sz="quarter" idx="4"/>
          </p:nvPr>
        </p:nvSpPr>
        <p:spPr>
          <a:xfrm>
            <a:off x="34645" y="6483748"/>
            <a:ext cx="422555" cy="219456"/>
          </a:xfrm>
          <a:prstGeom prst="rect">
            <a:avLst/>
          </a:prstGeom>
        </p:spPr>
        <p:txBody>
          <a:bodyPr/>
          <a:lstStyle/>
          <a:p>
            <a:pPr>
              <a:defRPr/>
            </a:pPr>
            <a:fld id="{0AD924A4-E911-410D-BBAD-422833E0B0FC}" type="slidenum">
              <a:rPr lang="en-US" smtClean="0"/>
              <a:pPr>
                <a:defRPr/>
              </a:pPr>
              <a:t>93</a:t>
            </a:fld>
            <a:endParaRPr lang="en-US" dirty="0"/>
          </a:p>
        </p:txBody>
      </p:sp>
      <p:sp>
        <p:nvSpPr>
          <p:cNvPr id="3" name="Content Placeholder 2"/>
          <p:cNvSpPr>
            <a:spLocks noGrp="1"/>
          </p:cNvSpPr>
          <p:nvPr>
            <p:ph sz="quarter" idx="10"/>
          </p:nvPr>
        </p:nvSpPr>
        <p:spPr>
          <a:prstGeom prst="rect">
            <a:avLst/>
          </a:prstGeom>
        </p:spPr>
        <p:txBody>
          <a:bodyPr/>
          <a:lstStyle/>
          <a:p>
            <a:r>
              <a:rPr lang="en-US" i="1" dirty="0" smtClean="0">
                <a:hlinkClick r:id="rId2" tooltip="http://www.oreilly.com/catalog/9780596000486/"/>
              </a:rPr>
              <a:t>Pro HTML5 Programming</a:t>
            </a:r>
            <a:r>
              <a:rPr lang="en-US" dirty="0" smtClean="0"/>
              <a:t> </a:t>
            </a:r>
            <a:r>
              <a:rPr lang="en-US" dirty="0" smtClean="0">
                <a:sym typeface="Wingdings" panose="05000000000000000000" pitchFamily="2" charset="2"/>
              </a:rPr>
              <a:t> </a:t>
            </a:r>
            <a:r>
              <a:rPr lang="en-US" dirty="0" smtClean="0"/>
              <a:t>by Peter Lubbers</a:t>
            </a:r>
            <a:endParaRPr lang="en-US" dirty="0" smtClean="0">
              <a:hlinkClick r:id="rId3" tooltip="http://www.oreilly.com/catalog/9780596000486/"/>
            </a:endParaRPr>
          </a:p>
          <a:p>
            <a:r>
              <a:rPr lang="en-US" i="1" dirty="0" smtClean="0">
                <a:hlinkClick r:id="rId4" tooltip="http://www.oreilly.com/catalog/9780596000486/"/>
              </a:rPr>
              <a:t>JavaScript: The Good Parts</a:t>
            </a:r>
            <a:r>
              <a:rPr lang="en-US" dirty="0" smtClean="0"/>
              <a:t> </a:t>
            </a:r>
            <a:r>
              <a:rPr lang="en-US" dirty="0" smtClean="0">
                <a:sym typeface="Wingdings" panose="05000000000000000000" pitchFamily="2" charset="2"/>
              </a:rPr>
              <a:t> </a:t>
            </a:r>
            <a:r>
              <a:rPr lang="en-US" dirty="0" smtClean="0"/>
              <a:t>by Douglas </a:t>
            </a:r>
            <a:r>
              <a:rPr lang="en-US" dirty="0" err="1" smtClean="0"/>
              <a:t>Crockford</a:t>
            </a:r>
            <a:r>
              <a:rPr lang="en-US" dirty="0" smtClean="0"/>
              <a:t> </a:t>
            </a:r>
          </a:p>
          <a:p>
            <a:r>
              <a:rPr lang="en-US" i="1" dirty="0" smtClean="0">
                <a:hlinkClick r:id="rId5"/>
              </a:rPr>
              <a:t>CSS: The Missing Manual</a:t>
            </a:r>
            <a:r>
              <a:rPr lang="en-US" dirty="0" smtClean="0"/>
              <a:t> </a:t>
            </a:r>
            <a:r>
              <a:rPr lang="en-US" dirty="0" smtClean="0">
                <a:sym typeface="Wingdings" panose="05000000000000000000" pitchFamily="2" charset="2"/>
              </a:rPr>
              <a:t> </a:t>
            </a:r>
            <a:r>
              <a:rPr lang="en-US" dirty="0" smtClean="0"/>
              <a:t>by David McFarland</a:t>
            </a:r>
          </a:p>
          <a:p>
            <a:endParaRPr lang="en-US" dirty="0"/>
          </a:p>
          <a:p>
            <a:endParaRPr lang="en-US" dirty="0"/>
          </a:p>
        </p:txBody>
      </p:sp>
      <p:pic>
        <p:nvPicPr>
          <p:cNvPr id="1026" name="Picture 2"/>
          <p:cNvPicPr>
            <a:picLocks noChangeAspect="1" noChangeArrowheads="1"/>
          </p:cNvPicPr>
          <p:nvPr/>
        </p:nvPicPr>
        <p:blipFill>
          <a:blip r:embed="rId6" cstate="screen">
            <a:clrChange>
              <a:clrFrom>
                <a:srgbClr val="F7FBFB"/>
              </a:clrFrom>
              <a:clrTo>
                <a:srgbClr val="F7FBFB">
                  <a:alpha val="0"/>
                </a:srgbClr>
              </a:clrTo>
            </a:clrChange>
            <a:extLst>
              <a:ext uri="{28A0092B-C50C-407E-A947-70E740481C1C}">
                <a14:useLocalDpi xmlns:a14="http://schemas.microsoft.com/office/drawing/2010/main" val="0"/>
              </a:ext>
            </a:extLst>
          </a:blip>
          <a:srcRect/>
          <a:stretch>
            <a:fillRect/>
          </a:stretch>
        </p:blipFill>
        <p:spPr bwMode="auto">
          <a:xfrm>
            <a:off x="275466" y="2763229"/>
            <a:ext cx="2710524" cy="32926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203" t="917"/>
          <a:stretch/>
        </p:blipFill>
        <p:spPr bwMode="auto">
          <a:xfrm>
            <a:off x="6224127" y="2796434"/>
            <a:ext cx="2498877" cy="32734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p:cNvPicPr>
          <p:nvPr/>
        </p:nvPicPr>
        <p:blipFill>
          <a:blip r:embed="rId8"/>
          <a:stretch>
            <a:fillRect/>
          </a:stretch>
        </p:blipFill>
        <p:spPr>
          <a:xfrm>
            <a:off x="3342103" y="2791101"/>
            <a:ext cx="2493038" cy="32708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91521506"/>
      </p:ext>
    </p:extLst>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Few Useful HTML5 References</a:t>
            </a:r>
            <a:endParaRPr lang="en-US" dirty="0"/>
          </a:p>
        </p:txBody>
      </p:sp>
      <p:sp>
        <p:nvSpPr>
          <p:cNvPr id="6" name="Date Placeholder 5"/>
          <p:cNvSpPr>
            <a:spLocks noGrp="1"/>
          </p:cNvSpPr>
          <p:nvPr>
            <p:ph type="dt" sz="half" idx="2"/>
          </p:nvPr>
        </p:nvSpPr>
        <p:spPr/>
        <p:txBody>
          <a:bodyPr/>
          <a:lstStyle/>
          <a:p>
            <a:r>
              <a:rPr lang="en-US" smtClean="0"/>
              <a:t>SWPC</a:t>
            </a:r>
            <a:endParaRPr lang="en-US" dirty="0"/>
          </a:p>
        </p:txBody>
      </p:sp>
      <p:sp>
        <p:nvSpPr>
          <p:cNvPr id="4" name="Footer Placeholder 3"/>
          <p:cNvSpPr>
            <a:spLocks noGrp="1"/>
          </p:cNvSpPr>
          <p:nvPr>
            <p:ph type="ftr" sz="quarter" idx="3"/>
          </p:nvPr>
        </p:nvSpPr>
        <p:spPr/>
        <p:txBody>
          <a:bodyPr/>
          <a:lstStyle/>
          <a:p>
            <a:pPr>
              <a:defRPr/>
            </a:pPr>
            <a:r>
              <a:rPr lang="en-US" smtClean="0"/>
              <a:t>COLLABORATE. INNOVATE. ENRICH</a:t>
            </a:r>
            <a:endParaRPr lang="en-US"/>
          </a:p>
        </p:txBody>
      </p:sp>
      <p:sp>
        <p:nvSpPr>
          <p:cNvPr id="3" name="Content Placeholder 2"/>
          <p:cNvSpPr>
            <a:spLocks noGrp="1"/>
          </p:cNvSpPr>
          <p:nvPr>
            <p:ph sz="quarter" idx="10"/>
          </p:nvPr>
        </p:nvSpPr>
        <p:spPr>
          <a:prstGeom prst="rect">
            <a:avLst/>
          </a:prstGeom>
        </p:spPr>
        <p:txBody>
          <a:bodyPr>
            <a:normAutofit/>
          </a:bodyPr>
          <a:lstStyle/>
          <a:p>
            <a:r>
              <a:rPr lang="en-US" dirty="0" smtClean="0"/>
              <a:t>WHATWG Specification</a:t>
            </a:r>
          </a:p>
          <a:p>
            <a:pPr lvl="1"/>
            <a:r>
              <a:rPr lang="en-US" dirty="0" smtClean="0">
                <a:hlinkClick r:id="rId2"/>
              </a:rPr>
              <a:t>whatwg.org/specs/web-apps/current-work/multipage/</a:t>
            </a:r>
            <a:endParaRPr lang="en-US" dirty="0" smtClean="0"/>
          </a:p>
          <a:p>
            <a:r>
              <a:rPr lang="en-US" dirty="0" smtClean="0"/>
              <a:t>W3C Standards</a:t>
            </a:r>
          </a:p>
          <a:p>
            <a:pPr lvl="1"/>
            <a:r>
              <a:rPr lang="en-US" dirty="0" smtClean="0">
                <a:hlinkClick r:id="rId3"/>
              </a:rPr>
              <a:t>w3.org/standards</a:t>
            </a:r>
            <a:endParaRPr lang="en-US" dirty="0" smtClean="0"/>
          </a:p>
          <a:p>
            <a:pPr marL="331787" indent="-342900"/>
            <a:r>
              <a:rPr lang="en-US" dirty="0" smtClean="0"/>
              <a:t>Learning HTML5 Resources</a:t>
            </a:r>
          </a:p>
          <a:p>
            <a:pPr lvl="1"/>
            <a:r>
              <a:rPr lang="en-US" dirty="0" smtClean="0">
                <a:hlinkClick r:id="rId4"/>
              </a:rPr>
              <a:t>diveintohtml5.info</a:t>
            </a:r>
            <a:endParaRPr lang="en-US" dirty="0"/>
          </a:p>
          <a:p>
            <a:pPr lvl="1"/>
            <a:r>
              <a:rPr lang="en-US" dirty="0" smtClean="0">
                <a:hlinkClick r:id="rId5"/>
              </a:rPr>
              <a:t>html5rocks.com/en/tutorials</a:t>
            </a:r>
            <a:endParaRPr lang="en-US" dirty="0" smtClean="0"/>
          </a:p>
          <a:p>
            <a:pPr lvl="1"/>
            <a:r>
              <a:rPr lang="en-US" dirty="0" smtClean="0">
                <a:hlinkClick r:id="rId6"/>
              </a:rPr>
              <a:t>webmonkey.com/tutorials</a:t>
            </a:r>
            <a:endParaRPr lang="en-US" dirty="0" smtClean="0"/>
          </a:p>
          <a:p>
            <a:pPr lvl="1"/>
            <a:r>
              <a:rPr lang="en-US" dirty="0" smtClean="0">
                <a:hlinkClick r:id="rId7"/>
              </a:rPr>
              <a:t>w3schools.com/html5</a:t>
            </a:r>
            <a:endParaRPr lang="en-US" dirty="0" smtClean="0"/>
          </a:p>
          <a:p>
            <a:pPr marL="331787" indent="-342900"/>
            <a:r>
              <a:rPr lang="en-US" dirty="0"/>
              <a:t>JavaScript Libraries</a:t>
            </a:r>
          </a:p>
          <a:p>
            <a:pPr lvl="1"/>
            <a:r>
              <a:rPr lang="en-US" dirty="0" smtClean="0">
                <a:hlinkClick r:id="rId8"/>
              </a:rPr>
              <a:t>jquery.com</a:t>
            </a:r>
            <a:endParaRPr lang="en-US" dirty="0" smtClean="0"/>
          </a:p>
          <a:p>
            <a:pPr lvl="1"/>
            <a:r>
              <a:rPr lang="en-US" dirty="0" smtClean="0">
                <a:hlinkClick r:id="rId9"/>
              </a:rPr>
              <a:t>microjs.com</a:t>
            </a:r>
            <a:endParaRPr lang="en-US" dirty="0"/>
          </a:p>
        </p:txBody>
      </p:sp>
      <p:sp>
        <p:nvSpPr>
          <p:cNvPr id="5" name="Slide Number Placeholder 4"/>
          <p:cNvSpPr>
            <a:spLocks noGrp="1"/>
          </p:cNvSpPr>
          <p:nvPr>
            <p:ph type="sldNum" sz="quarter" idx="4"/>
          </p:nvPr>
        </p:nvSpPr>
        <p:spPr>
          <a:prstGeom prst="rect">
            <a:avLst/>
          </a:prstGeom>
        </p:spPr>
        <p:txBody>
          <a:bodyPr/>
          <a:lstStyle/>
          <a:p>
            <a:pPr>
              <a:defRPr/>
            </a:pPr>
            <a:fld id="{0AD924A4-E911-410D-BBAD-422833E0B0FC}" type="slidenum">
              <a:rPr lang="en-US" smtClean="0"/>
              <a:pPr>
                <a:defRPr/>
              </a:pPr>
              <a:t>94</a:t>
            </a:fld>
            <a:endParaRPr lang="en-US" dirty="0"/>
          </a:p>
        </p:txBody>
      </p:sp>
    </p:spTree>
    <p:extLst>
      <p:ext uri="{BB962C8B-B14F-4D97-AF65-F5344CB8AC3E}">
        <p14:creationId xmlns:p14="http://schemas.microsoft.com/office/powerpoint/2010/main" val="3268434668"/>
      </p:ext>
    </p:extLst>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CSS</a:t>
            </a:r>
            <a:br>
              <a:rPr lang="en-US" dirty="0" smtClean="0"/>
            </a:br>
            <a:r>
              <a:rPr lang="en-US" dirty="0" smtClean="0"/>
              <a:t>(Cascading Style Sheets)</a:t>
            </a:r>
            <a:endParaRPr lang="en-US" dirty="0"/>
          </a:p>
        </p:txBody>
      </p:sp>
      <p:sp>
        <p:nvSpPr>
          <p:cNvPr id="2" name="Text Placeholder 1"/>
          <p:cNvSpPr>
            <a:spLocks noGrp="1"/>
          </p:cNvSpPr>
          <p:nvPr>
            <p:ph type="body" idx="1"/>
          </p:nvPr>
        </p:nvSpPr>
        <p:spPr/>
        <p:txBody>
          <a:bodyPr/>
          <a:lstStyle/>
          <a:p>
            <a:endParaRPr lang="en-US"/>
          </a:p>
        </p:txBody>
      </p:sp>
      <p:sp>
        <p:nvSpPr>
          <p:cNvPr id="3" name="Date Placeholder 2"/>
          <p:cNvSpPr>
            <a:spLocks noGrp="1"/>
          </p:cNvSpPr>
          <p:nvPr>
            <p:ph type="dt" sz="half" idx="2"/>
          </p:nvPr>
        </p:nvSpPr>
        <p:spPr/>
        <p:txBody>
          <a:bodyPr/>
          <a:lstStyle/>
          <a:p>
            <a:r>
              <a:rPr lang="en-US" smtClean="0"/>
              <a:t>SWPC</a:t>
            </a:r>
            <a:endParaRPr lang="en-US" dirty="0"/>
          </a:p>
        </p:txBody>
      </p:sp>
      <p:sp>
        <p:nvSpPr>
          <p:cNvPr id="5" name="Footer Placeholder 4"/>
          <p:cNvSpPr>
            <a:spLocks noGrp="1"/>
          </p:cNvSpPr>
          <p:nvPr>
            <p:ph type="ftr" sz="quarter" idx="3"/>
          </p:nvPr>
        </p:nvSpPr>
        <p:spPr/>
        <p:txBody>
          <a:bodyPr/>
          <a:lstStyle/>
          <a:p>
            <a:r>
              <a:rPr lang="en-US" smtClean="0"/>
              <a:t>COLLABORATE. INNOVATE. ENRICH</a:t>
            </a:r>
            <a:endParaRPr lang="en-US" dirty="0"/>
          </a:p>
        </p:txBody>
      </p:sp>
      <p:sp>
        <p:nvSpPr>
          <p:cNvPr id="6" name="Slide Number Placeholder 5"/>
          <p:cNvSpPr>
            <a:spLocks noGrp="1"/>
          </p:cNvSpPr>
          <p:nvPr>
            <p:ph type="sldNum" sz="quarter" idx="4"/>
          </p:nvPr>
        </p:nvSpPr>
        <p:spPr/>
        <p:txBody>
          <a:bodyPr/>
          <a:lstStyle/>
          <a:p>
            <a:fld id="{9360121B-EB0E-403E-986A-EA8E36E39A60}" type="slidenum">
              <a:rPr lang="en-US" smtClean="0"/>
              <a:pPr/>
              <a:t>95</a:t>
            </a:fld>
            <a:endParaRPr lang="en-US" dirty="0"/>
          </a:p>
        </p:txBody>
      </p:sp>
    </p:spTree>
    <p:extLst>
      <p:ext uri="{BB962C8B-B14F-4D97-AF65-F5344CB8AC3E}">
        <p14:creationId xmlns:p14="http://schemas.microsoft.com/office/powerpoint/2010/main" val="3809707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eaLnBrk="1" hangingPunct="1"/>
            <a:r>
              <a:rPr lang="en-US" smtClean="0">
                <a:ea typeface="MS PGothic"/>
              </a:rPr>
              <a:t>CSS3 Styling Examples</a:t>
            </a:r>
          </a:p>
        </p:txBody>
      </p:sp>
      <p:sp>
        <p:nvSpPr>
          <p:cNvPr id="2" name="Date Placeholder 1"/>
          <p:cNvSpPr>
            <a:spLocks noGrp="1"/>
          </p:cNvSpPr>
          <p:nvPr>
            <p:ph type="dt" sz="half" idx="2"/>
          </p:nvPr>
        </p:nvSpPr>
        <p:spPr/>
        <p:txBody>
          <a:bodyPr/>
          <a:lstStyle/>
          <a:p>
            <a:r>
              <a:rPr lang="en-US" smtClean="0"/>
              <a:t>SWPC</a:t>
            </a:r>
            <a:endParaRPr lang="en-US" dirty="0"/>
          </a:p>
        </p:txBody>
      </p:sp>
      <p:sp>
        <p:nvSpPr>
          <p:cNvPr id="18436" name="Footer Placeholder 3"/>
          <p:cNvSpPr>
            <a:spLocks noGrp="1"/>
          </p:cNvSpPr>
          <p:nvPr>
            <p:ph type="ftr" sz="quarter" idx="3"/>
          </p:nvPr>
        </p:nvSpPr>
        <p:spPr bwMode="auto">
          <a:noFill/>
          <a:ln>
            <a:miter lim="800000"/>
            <a:headEnd/>
            <a:tailEnd/>
          </a:ln>
        </p:spPr>
        <p:txBody>
          <a:bodyPr/>
          <a:lstStyle/>
          <a:p>
            <a:r>
              <a:rPr lang="en-US" smtClean="0"/>
              <a:t>COLLABORATE. INNOVATE. ENRICH</a:t>
            </a:r>
          </a:p>
        </p:txBody>
      </p:sp>
      <p:sp>
        <p:nvSpPr>
          <p:cNvPr id="8" name="Slide Number Placeholder 22"/>
          <p:cNvSpPr>
            <a:spLocks noGrp="1"/>
          </p:cNvSpPr>
          <p:nvPr>
            <p:ph type="sldNum" sz="quarter" idx="4"/>
          </p:nvPr>
        </p:nvSpPr>
        <p:spPr>
          <a:xfrm>
            <a:off x="34645" y="6483748"/>
            <a:ext cx="422555" cy="219456"/>
          </a:xfrm>
          <a:prstGeom prst="rect">
            <a:avLst/>
          </a:prstGeom>
        </p:spPr>
        <p:txBody>
          <a:bodyPr/>
          <a:lstStyle/>
          <a:p>
            <a:pPr>
              <a:defRPr/>
            </a:pPr>
            <a:fld id="{AF661907-308C-40F4-A854-FB22FEA23E78}" type="slidenum">
              <a:rPr lang="en-US"/>
              <a:pPr>
                <a:defRPr/>
              </a:pPr>
              <a:t>96</a:t>
            </a:fld>
            <a:endParaRPr lang="en-US" dirty="0"/>
          </a:p>
        </p:txBody>
      </p:sp>
      <p:sp>
        <p:nvSpPr>
          <p:cNvPr id="18435" name="Content Placeholder 2"/>
          <p:cNvSpPr>
            <a:spLocks noGrp="1"/>
          </p:cNvSpPr>
          <p:nvPr>
            <p:ph sz="quarter" idx="10"/>
          </p:nvPr>
        </p:nvSpPr>
        <p:spPr>
          <a:prstGeom prst="rect">
            <a:avLst/>
          </a:prstGeom>
        </p:spPr>
        <p:txBody>
          <a:bodyPr/>
          <a:lstStyle/>
          <a:p>
            <a:pPr eaLnBrk="1" hangingPunct="1"/>
            <a:r>
              <a:rPr lang="en-US" smtClean="0">
                <a:ea typeface="MS PGothic"/>
              </a:rPr>
              <a:t>Zen Garden Demonstration</a:t>
            </a:r>
          </a:p>
          <a:p>
            <a:pPr lvl="1" eaLnBrk="1" hangingPunct="1"/>
            <a:r>
              <a:rPr lang="en-US" smtClean="0">
                <a:ea typeface="MS PGothic"/>
                <a:hlinkClick r:id="rId2"/>
              </a:rPr>
              <a:t>www.csszengarden.com</a:t>
            </a:r>
            <a:endParaRPr lang="en-US" smtClean="0">
              <a:ea typeface="MS PGothic"/>
            </a:endParaRPr>
          </a:p>
          <a:p>
            <a:pPr eaLnBrk="1" hangingPunct="1"/>
            <a:r>
              <a:rPr lang="en-US" smtClean="0">
                <a:ea typeface="MS PGothic"/>
              </a:rPr>
              <a:t>Useful CSS Examples</a:t>
            </a:r>
          </a:p>
          <a:p>
            <a:pPr lvl="1" eaLnBrk="1" hangingPunct="1"/>
            <a:r>
              <a:rPr lang="en-US" smtClean="0">
                <a:ea typeface="MS PGothic"/>
                <a:hlinkClick r:id="rId3"/>
              </a:rPr>
              <a:t>www.the-art-of-web.com</a:t>
            </a:r>
            <a:r>
              <a:rPr lang="en-US" smtClean="0">
                <a:ea typeface="MS PGothic"/>
              </a:rPr>
              <a:t> </a:t>
            </a:r>
          </a:p>
        </p:txBody>
      </p:sp>
      <p:sp>
        <p:nvSpPr>
          <p:cNvPr id="18437" name="Slide Number Placeholder 4"/>
          <p:cNvSpPr txBox="1">
            <a:spLocks noGrp="1"/>
          </p:cNvSpPr>
          <p:nvPr/>
        </p:nvSpPr>
        <p:spPr bwMode="auto">
          <a:xfrm>
            <a:off x="8505825" y="6553200"/>
            <a:ext cx="501650" cy="258763"/>
          </a:xfrm>
          <a:prstGeom prst="rect">
            <a:avLst/>
          </a:prstGeom>
          <a:noFill/>
          <a:ln w="9525">
            <a:noFill/>
            <a:miter lim="800000"/>
            <a:headEnd/>
            <a:tailEnd/>
          </a:ln>
        </p:spPr>
        <p:txBody>
          <a:bodyPr/>
          <a:lstStyle/>
          <a:p>
            <a:fld id="{3F65B0C1-3A76-4CD2-8729-F9C42E8F07D9}" type="slidenum">
              <a:rPr lang="en-US" sz="1000">
                <a:solidFill>
                  <a:schemeClr val="bg1"/>
                </a:solidFill>
              </a:rPr>
              <a:pPr/>
              <a:t>96</a:t>
            </a:fld>
            <a:endParaRPr lang="en-US" sz="1000">
              <a:solidFill>
                <a:schemeClr val="bg1"/>
              </a:solidFill>
            </a:endParaRPr>
          </a:p>
        </p:txBody>
      </p:sp>
      <p:pic>
        <p:nvPicPr>
          <p:cNvPr id="2050" name="Picture 2"/>
          <p:cNvPicPr>
            <a:picLocks noChangeAspect="1" noChangeArrowheads="1"/>
          </p:cNvPicPr>
          <p:nvPr/>
        </p:nvPicPr>
        <p:blipFill rotWithShape="1">
          <a:blip r:embed="rId4" cstate="print"/>
          <a:srcRect l="144" t="-262" r="-575" b="26437"/>
          <a:stretch/>
        </p:blipFill>
        <p:spPr bwMode="auto">
          <a:xfrm>
            <a:off x="371475" y="3035300"/>
            <a:ext cx="4473575" cy="2743200"/>
          </a:xfrm>
          <a:prstGeom prst="rect">
            <a:avLst/>
          </a:prstGeom>
          <a:ln>
            <a:noFill/>
          </a:ln>
          <a:effectLst>
            <a:outerShdw blurRad="190500" algn="tl" rotWithShape="0">
              <a:srgbClr val="000000">
                <a:alpha val="70000"/>
              </a:srgbClr>
            </a:outerShdw>
          </a:effectLst>
          <a:extLst/>
        </p:spPr>
      </p:pic>
      <p:pic>
        <p:nvPicPr>
          <p:cNvPr id="2053" name="Picture 5"/>
          <p:cNvPicPr>
            <a:picLocks noChangeAspect="1" noChangeArrowheads="1"/>
          </p:cNvPicPr>
          <p:nvPr/>
        </p:nvPicPr>
        <p:blipFill rotWithShape="1">
          <a:blip r:embed="rId5" cstate="print"/>
          <a:srcRect b="10783"/>
          <a:stretch/>
        </p:blipFill>
        <p:spPr bwMode="auto">
          <a:xfrm>
            <a:off x="5141913" y="927100"/>
            <a:ext cx="3714750" cy="4859338"/>
          </a:xfrm>
          <a:prstGeom prst="rect">
            <a:avLst/>
          </a:prstGeom>
          <a:ln>
            <a:noFill/>
          </a:ln>
          <a:effectLst>
            <a:outerShdw blurRad="190500" algn="tl" rotWithShape="0">
              <a:srgbClr val="000000">
                <a:alpha val="70000"/>
              </a:srgbClr>
            </a:outerShdw>
          </a:effectLst>
          <a:extLst/>
        </p:spPr>
      </p:pic>
    </p:spTree>
    <p:extLst>
      <p:ext uri="{BB962C8B-B14F-4D97-AF65-F5344CB8AC3E}">
        <p14:creationId xmlns:p14="http://schemas.microsoft.com/office/powerpoint/2010/main" val="6083751"/>
      </p:ext>
    </p:extLst>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pPr eaLnBrk="1" hangingPunct="1"/>
            <a:r>
              <a:rPr lang="en-US" smtClean="0">
                <a:ea typeface="MS PGothic"/>
              </a:rPr>
              <a:t>Basic CSS Selectors</a:t>
            </a:r>
          </a:p>
        </p:txBody>
      </p:sp>
      <p:sp>
        <p:nvSpPr>
          <p:cNvPr id="2" name="Date Placeholder 1"/>
          <p:cNvSpPr>
            <a:spLocks noGrp="1"/>
          </p:cNvSpPr>
          <p:nvPr>
            <p:ph type="dt" sz="half" idx="2"/>
          </p:nvPr>
        </p:nvSpPr>
        <p:spPr/>
        <p:txBody>
          <a:bodyPr/>
          <a:lstStyle/>
          <a:p>
            <a:r>
              <a:rPr lang="en-US" smtClean="0"/>
              <a:t>SWPC</a:t>
            </a:r>
            <a:endParaRPr lang="en-US" dirty="0"/>
          </a:p>
        </p:txBody>
      </p:sp>
      <p:sp>
        <p:nvSpPr>
          <p:cNvPr id="19459" name="Footer Placeholder 3"/>
          <p:cNvSpPr>
            <a:spLocks noGrp="1"/>
          </p:cNvSpPr>
          <p:nvPr>
            <p:ph type="ftr" sz="quarter" idx="3"/>
          </p:nvPr>
        </p:nvSpPr>
        <p:spPr bwMode="auto">
          <a:noFill/>
          <a:ln>
            <a:miter lim="800000"/>
            <a:headEnd/>
            <a:tailEnd/>
          </a:ln>
        </p:spPr>
        <p:txBody>
          <a:bodyPr/>
          <a:lstStyle/>
          <a:p>
            <a:r>
              <a:rPr lang="en-US" smtClean="0"/>
              <a:t>COLLABORATE. INNOVATE. ENRICH</a:t>
            </a:r>
          </a:p>
        </p:txBody>
      </p:sp>
      <p:sp>
        <p:nvSpPr>
          <p:cNvPr id="6" name="Slide Number Placeholder 22"/>
          <p:cNvSpPr>
            <a:spLocks noGrp="1"/>
          </p:cNvSpPr>
          <p:nvPr>
            <p:ph type="sldNum" sz="quarter" idx="4"/>
          </p:nvPr>
        </p:nvSpPr>
        <p:spPr>
          <a:xfrm>
            <a:off x="34645" y="6483748"/>
            <a:ext cx="422555" cy="219456"/>
          </a:xfrm>
          <a:prstGeom prst="rect">
            <a:avLst/>
          </a:prstGeom>
        </p:spPr>
        <p:txBody>
          <a:bodyPr/>
          <a:lstStyle/>
          <a:p>
            <a:pPr>
              <a:defRPr/>
            </a:pPr>
            <a:fld id="{3023A07B-D60B-412D-BD3B-DEC5CD005F83}" type="slidenum">
              <a:rPr lang="en-US" smtClean="0"/>
              <a:pPr>
                <a:defRPr/>
              </a:pPr>
              <a:t>97</a:t>
            </a:fld>
            <a:endParaRPr lang="en-US" dirty="0"/>
          </a:p>
        </p:txBody>
      </p:sp>
      <p:sp>
        <p:nvSpPr>
          <p:cNvPr id="3" name="Content Placeholder 2"/>
          <p:cNvSpPr>
            <a:spLocks noGrp="1"/>
          </p:cNvSpPr>
          <p:nvPr>
            <p:ph sz="quarter" idx="10"/>
          </p:nvPr>
        </p:nvSpPr>
        <p:spPr>
          <a:prstGeom prst="rect">
            <a:avLst/>
          </a:prstGeom>
        </p:spPr>
        <p:txBody>
          <a:bodyPr>
            <a:normAutofit/>
          </a:bodyPr>
          <a:lstStyle/>
          <a:p>
            <a:pPr eaLnBrk="1" hangingPunct="1">
              <a:defRPr/>
            </a:pPr>
            <a:r>
              <a:rPr lang="en-US" altLang="ja-JP" dirty="0">
                <a:effectLst>
                  <a:glow rad="228600">
                    <a:schemeClr val="accent4">
                      <a:satMod val="175000"/>
                      <a:alpha val="40000"/>
                    </a:schemeClr>
                  </a:glow>
                </a:effectLst>
                <a:ea typeface="MS PGothic"/>
              </a:rPr>
              <a:t>Any HTML Element (e.g., a Tag)</a:t>
            </a:r>
          </a:p>
          <a:p>
            <a:pPr marL="339725" lvl="1" indent="0" eaLnBrk="1" hangingPunct="1">
              <a:buFont typeface="Verdana" pitchFamily="34" charset="0"/>
              <a:buNone/>
              <a:defRPr/>
            </a:pPr>
            <a:r>
              <a:rPr lang="en-US" dirty="0" smtClean="0"/>
              <a:t>p </a:t>
            </a:r>
            <a:r>
              <a:rPr lang="en-US" dirty="0"/>
              <a:t>{ text-indent: </a:t>
            </a:r>
            <a:r>
              <a:rPr lang="en-US" dirty="0" smtClean="0"/>
              <a:t>3em; }</a:t>
            </a:r>
          </a:p>
          <a:p>
            <a:pPr eaLnBrk="1" hangingPunct="1">
              <a:defRPr/>
            </a:pPr>
            <a:r>
              <a:rPr lang="en-US" altLang="ja-JP" dirty="0">
                <a:effectLst>
                  <a:glow rad="228600">
                    <a:schemeClr val="accent4">
                      <a:satMod val="175000"/>
                      <a:alpha val="40000"/>
                    </a:schemeClr>
                  </a:glow>
                </a:effectLst>
                <a:ea typeface="MS PGothic"/>
              </a:rPr>
              <a:t>Class (.</a:t>
            </a:r>
            <a:r>
              <a:rPr lang="en-US" altLang="ja-JP" i="1" dirty="0">
                <a:effectLst>
                  <a:glow rad="228600">
                    <a:schemeClr val="accent4">
                      <a:satMod val="175000"/>
                      <a:alpha val="40000"/>
                    </a:schemeClr>
                  </a:glow>
                </a:effectLst>
                <a:ea typeface="MS PGothic"/>
              </a:rPr>
              <a:t>label</a:t>
            </a:r>
            <a:r>
              <a:rPr lang="en-US" altLang="ja-JP" dirty="0">
                <a:effectLst>
                  <a:glow rad="228600">
                    <a:schemeClr val="accent4">
                      <a:satMod val="175000"/>
                      <a:alpha val="40000"/>
                    </a:schemeClr>
                  </a:glow>
                </a:effectLst>
                <a:ea typeface="MS PGothic"/>
              </a:rPr>
              <a:t>) and ID (#</a:t>
            </a:r>
            <a:r>
              <a:rPr lang="en-US" altLang="ja-JP" i="1" dirty="0">
                <a:effectLst>
                  <a:glow rad="228600">
                    <a:schemeClr val="accent4">
                      <a:satMod val="175000"/>
                      <a:alpha val="40000"/>
                    </a:schemeClr>
                  </a:glow>
                </a:effectLst>
                <a:ea typeface="MS PGothic"/>
              </a:rPr>
              <a:t>label</a:t>
            </a:r>
            <a:r>
              <a:rPr lang="en-US" altLang="ja-JP" dirty="0">
                <a:effectLst>
                  <a:glow rad="228600">
                    <a:schemeClr val="accent4">
                      <a:satMod val="175000"/>
                      <a:alpha val="40000"/>
                    </a:schemeClr>
                  </a:glow>
                </a:effectLst>
                <a:ea typeface="MS PGothic"/>
              </a:rPr>
              <a:t>) Attribute Selectors</a:t>
            </a:r>
          </a:p>
          <a:p>
            <a:pPr marL="339725" lvl="1" indent="0" eaLnBrk="1" hangingPunct="1">
              <a:buFont typeface="Verdana" pitchFamily="34" charset="0"/>
              <a:buNone/>
              <a:defRPr/>
            </a:pPr>
            <a:r>
              <a:rPr lang="en-US" dirty="0"/>
              <a:t>.note { font-size: </a:t>
            </a:r>
            <a:r>
              <a:rPr lang="en-US" dirty="0" smtClean="0"/>
              <a:t>small; }</a:t>
            </a:r>
          </a:p>
          <a:p>
            <a:pPr marL="339725" lvl="1" indent="0" eaLnBrk="1" hangingPunct="1">
              <a:buFont typeface="Verdana" pitchFamily="34" charset="0"/>
              <a:buNone/>
              <a:defRPr/>
            </a:pPr>
            <a:r>
              <a:rPr lang="en-US" dirty="0" smtClean="0"/>
              <a:t>#paragraph { </a:t>
            </a:r>
            <a:r>
              <a:rPr lang="en-US" dirty="0" err="1" smtClean="0"/>
              <a:t>text-align:center</a:t>
            </a:r>
            <a:r>
              <a:rPr lang="en-US" dirty="0" smtClean="0"/>
              <a:t>; </a:t>
            </a:r>
            <a:r>
              <a:rPr lang="en-US" dirty="0" err="1" smtClean="0"/>
              <a:t>color:red</a:t>
            </a:r>
            <a:r>
              <a:rPr lang="en-US" dirty="0" smtClean="0"/>
              <a:t>; }</a:t>
            </a:r>
          </a:p>
          <a:p>
            <a:pPr eaLnBrk="1" hangingPunct="1">
              <a:defRPr/>
            </a:pPr>
            <a:r>
              <a:rPr lang="en-US" altLang="ja-JP" dirty="0">
                <a:effectLst>
                  <a:glow rad="228600">
                    <a:schemeClr val="accent4">
                      <a:satMod val="175000"/>
                      <a:alpha val="40000"/>
                    </a:schemeClr>
                  </a:glow>
                </a:effectLst>
                <a:ea typeface="MS PGothic"/>
              </a:rPr>
              <a:t>Contextual Selectors</a:t>
            </a:r>
          </a:p>
          <a:p>
            <a:pPr marL="339725" lvl="1" indent="0" eaLnBrk="1" hangingPunct="1">
              <a:buFont typeface="Verdana" pitchFamily="34" charset="0"/>
              <a:buNone/>
              <a:defRPr/>
            </a:pPr>
            <a:r>
              <a:rPr lang="en-US" dirty="0" smtClean="0"/>
              <a:t>p </a:t>
            </a:r>
            <a:r>
              <a:rPr lang="en-US" dirty="0" err="1" smtClean="0"/>
              <a:t>em</a:t>
            </a:r>
            <a:r>
              <a:rPr lang="en-US" dirty="0" smtClean="0"/>
              <a:t> </a:t>
            </a:r>
            <a:r>
              <a:rPr lang="en-US" dirty="0"/>
              <a:t>{ background: </a:t>
            </a:r>
            <a:r>
              <a:rPr lang="en-US" dirty="0" smtClean="0"/>
              <a:t>yellow; }</a:t>
            </a:r>
          </a:p>
          <a:p>
            <a:pPr marL="339725" lvl="1" indent="0">
              <a:buFont typeface="Verdana" pitchFamily="34" charset="0"/>
              <a:buNone/>
              <a:defRPr/>
            </a:pPr>
            <a:r>
              <a:rPr lang="en-US" i="1" dirty="0" smtClean="0"/>
              <a:t>(&lt;</a:t>
            </a:r>
            <a:r>
              <a:rPr lang="en-US" i="1" dirty="0" err="1" smtClean="0"/>
              <a:t>em</a:t>
            </a:r>
            <a:r>
              <a:rPr lang="en-US" i="1" dirty="0" smtClean="0"/>
              <a:t>&gt; contained within a &lt;p&gt;)</a:t>
            </a:r>
          </a:p>
          <a:p>
            <a:pPr eaLnBrk="1" hangingPunct="1">
              <a:defRPr/>
            </a:pPr>
            <a:r>
              <a:rPr lang="en-US" altLang="ja-JP" dirty="0">
                <a:effectLst>
                  <a:glow rad="228600">
                    <a:schemeClr val="accent4">
                      <a:satMod val="175000"/>
                      <a:alpha val="40000"/>
                    </a:schemeClr>
                  </a:glow>
                </a:effectLst>
                <a:ea typeface="MS PGothic"/>
              </a:rPr>
              <a:t>Grouping Selectors</a:t>
            </a:r>
          </a:p>
          <a:p>
            <a:pPr marL="339725" lvl="1" indent="0" eaLnBrk="1" hangingPunct="1">
              <a:buFont typeface="Verdana" pitchFamily="34" charset="0"/>
              <a:buNone/>
              <a:defRPr/>
            </a:pPr>
            <a:r>
              <a:rPr lang="pt-BR" dirty="0" smtClean="0"/>
              <a:t>h1</a:t>
            </a:r>
            <a:r>
              <a:rPr lang="pt-BR" dirty="0"/>
              <a:t>, </a:t>
            </a:r>
            <a:r>
              <a:rPr lang="pt-BR" dirty="0" smtClean="0"/>
              <a:t>h2</a:t>
            </a:r>
            <a:r>
              <a:rPr lang="pt-BR" dirty="0"/>
              <a:t>, </a:t>
            </a:r>
            <a:r>
              <a:rPr lang="pt-BR" dirty="0" smtClean="0"/>
              <a:t>h3 </a:t>
            </a:r>
            <a:r>
              <a:rPr lang="pt-BR" dirty="0"/>
              <a:t>{ color: red; font-family: </a:t>
            </a:r>
            <a:r>
              <a:rPr lang="pt-BR" dirty="0" smtClean="0"/>
              <a:t>sans-serif; }</a:t>
            </a:r>
          </a:p>
          <a:p>
            <a:pPr marL="331787" indent="-342900" eaLnBrk="1" hangingPunct="1">
              <a:defRPr/>
            </a:pPr>
            <a:r>
              <a:rPr lang="en-US" altLang="ja-JP" dirty="0">
                <a:effectLst>
                  <a:glow rad="228600">
                    <a:schemeClr val="accent4">
                      <a:satMod val="175000"/>
                      <a:alpha val="40000"/>
                    </a:schemeClr>
                  </a:glow>
                </a:effectLst>
                <a:ea typeface="MS PGothic"/>
              </a:rPr>
              <a:t>Cascading Selectors Determine Order of Precedence</a:t>
            </a:r>
          </a:p>
          <a:p>
            <a:pPr marL="339725" lvl="1" indent="0" eaLnBrk="1" hangingPunct="1">
              <a:buNone/>
              <a:defRPr/>
            </a:pPr>
            <a:r>
              <a:rPr lang="en-US" dirty="0" smtClean="0"/>
              <a:t>“importance,” “specificity,” “order defined,” etc.</a:t>
            </a:r>
          </a:p>
        </p:txBody>
      </p:sp>
      <p:sp>
        <p:nvSpPr>
          <p:cNvPr id="19461" name="Slide Number Placeholder 4"/>
          <p:cNvSpPr txBox="1">
            <a:spLocks noGrp="1"/>
          </p:cNvSpPr>
          <p:nvPr/>
        </p:nvSpPr>
        <p:spPr bwMode="auto">
          <a:xfrm>
            <a:off x="8505825" y="6553200"/>
            <a:ext cx="501650" cy="258763"/>
          </a:xfrm>
          <a:prstGeom prst="rect">
            <a:avLst/>
          </a:prstGeom>
          <a:noFill/>
          <a:ln w="9525">
            <a:noFill/>
            <a:miter lim="800000"/>
            <a:headEnd/>
            <a:tailEnd/>
          </a:ln>
        </p:spPr>
        <p:txBody>
          <a:bodyPr/>
          <a:lstStyle/>
          <a:p>
            <a:fld id="{E9D3A16F-6CB7-4F3B-BE34-5166A3F604FA}" type="slidenum">
              <a:rPr lang="en-US" sz="1000">
                <a:solidFill>
                  <a:schemeClr val="bg1"/>
                </a:solidFill>
              </a:rPr>
              <a:pPr/>
              <a:t>97</a:t>
            </a:fld>
            <a:endParaRPr lang="en-US" sz="1000">
              <a:solidFill>
                <a:schemeClr val="bg1"/>
              </a:solidFill>
            </a:endParaRPr>
          </a:p>
        </p:txBody>
      </p:sp>
    </p:spTree>
    <p:extLst>
      <p:ext uri="{BB962C8B-B14F-4D97-AF65-F5344CB8AC3E}">
        <p14:creationId xmlns:p14="http://schemas.microsoft.com/office/powerpoint/2010/main" val="270104543"/>
      </p:ext>
    </p:extLst>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US" dirty="0" smtClean="0">
                <a:ea typeface="MS PGothic"/>
              </a:rPr>
              <a:t>Complex CSS Selectors</a:t>
            </a:r>
            <a:br>
              <a:rPr lang="en-US" dirty="0" smtClean="0">
                <a:ea typeface="MS PGothic"/>
              </a:rPr>
            </a:br>
            <a:r>
              <a:rPr lang="en-US" sz="2000" dirty="0" smtClean="0">
                <a:ea typeface="MS PGothic"/>
                <a:hlinkClick r:id="rId2"/>
              </a:rPr>
              <a:t>w3.org/TR/2009/PR-css3-selectors-20091215/</a:t>
            </a:r>
            <a:endParaRPr lang="en-US" sz="2800" dirty="0" smtClean="0">
              <a:ea typeface="MS PGothic"/>
            </a:endParaRPr>
          </a:p>
        </p:txBody>
      </p:sp>
      <p:sp>
        <p:nvSpPr>
          <p:cNvPr id="2" name="Date Placeholder 1"/>
          <p:cNvSpPr>
            <a:spLocks noGrp="1"/>
          </p:cNvSpPr>
          <p:nvPr>
            <p:ph type="dt" sz="half" idx="2"/>
          </p:nvPr>
        </p:nvSpPr>
        <p:spPr/>
        <p:txBody>
          <a:bodyPr/>
          <a:lstStyle/>
          <a:p>
            <a:r>
              <a:rPr lang="en-US" smtClean="0"/>
              <a:t>SWPC</a:t>
            </a:r>
            <a:endParaRPr lang="en-US" dirty="0"/>
          </a:p>
        </p:txBody>
      </p:sp>
      <p:sp>
        <p:nvSpPr>
          <p:cNvPr id="20484" name="Footer Placeholder 3"/>
          <p:cNvSpPr>
            <a:spLocks noGrp="1"/>
          </p:cNvSpPr>
          <p:nvPr>
            <p:ph type="ftr" sz="quarter" idx="3"/>
          </p:nvPr>
        </p:nvSpPr>
        <p:spPr bwMode="auto">
          <a:noFill/>
          <a:ln>
            <a:miter lim="800000"/>
            <a:headEnd/>
            <a:tailEnd/>
          </a:ln>
        </p:spPr>
        <p:txBody>
          <a:bodyPr/>
          <a:lstStyle/>
          <a:p>
            <a:r>
              <a:rPr lang="en-US" smtClean="0"/>
              <a:t>COLLABORATE. INNOVATE. ENRICH</a:t>
            </a:r>
          </a:p>
        </p:txBody>
      </p:sp>
      <p:sp>
        <p:nvSpPr>
          <p:cNvPr id="9" name="Slide Number Placeholder 22"/>
          <p:cNvSpPr>
            <a:spLocks noGrp="1"/>
          </p:cNvSpPr>
          <p:nvPr>
            <p:ph type="sldNum" sz="quarter" idx="4"/>
          </p:nvPr>
        </p:nvSpPr>
        <p:spPr>
          <a:xfrm>
            <a:off x="34645" y="6483748"/>
            <a:ext cx="422555" cy="219456"/>
          </a:xfrm>
          <a:prstGeom prst="rect">
            <a:avLst/>
          </a:prstGeom>
        </p:spPr>
        <p:txBody>
          <a:bodyPr/>
          <a:lstStyle/>
          <a:p>
            <a:pPr>
              <a:defRPr/>
            </a:pPr>
            <a:fld id="{3AA36BBF-1E06-43CA-AD2D-F6F17FD74289}" type="slidenum">
              <a:rPr lang="en-US"/>
              <a:pPr>
                <a:defRPr/>
              </a:pPr>
              <a:t>98</a:t>
            </a:fld>
            <a:endParaRPr lang="en-US" dirty="0"/>
          </a:p>
        </p:txBody>
      </p:sp>
      <p:sp>
        <p:nvSpPr>
          <p:cNvPr id="24578" name="Content Placeholder 2"/>
          <p:cNvSpPr>
            <a:spLocks noGrp="1"/>
          </p:cNvSpPr>
          <p:nvPr>
            <p:ph sz="quarter" idx="10"/>
          </p:nvPr>
        </p:nvSpPr>
        <p:spPr>
          <a:prstGeom prst="rect">
            <a:avLst/>
          </a:prstGeom>
        </p:spPr>
        <p:txBody>
          <a:bodyPr>
            <a:normAutofit/>
          </a:bodyPr>
          <a:lstStyle/>
          <a:p>
            <a:pPr marL="0" indent="0" eaLnBrk="1" hangingPunct="1">
              <a:buFont typeface="Wingdings" pitchFamily="2" charset="2"/>
              <a:buNone/>
              <a:defRPr/>
            </a:pPr>
            <a:r>
              <a:rPr lang="en-US" dirty="0" smtClean="0">
                <a:ea typeface="MS PGothic"/>
              </a:rPr>
              <a:t>A </a:t>
            </a:r>
            <a:r>
              <a:rPr lang="en-US" i="1" dirty="0" smtClean="0">
                <a:ea typeface="MS PGothic"/>
              </a:rPr>
              <a:t>selector</a:t>
            </a:r>
            <a:r>
              <a:rPr lang="en-US" dirty="0" smtClean="0">
                <a:ea typeface="MS PGothic"/>
              </a:rPr>
              <a:t> is used as a condition to determine which </a:t>
            </a:r>
            <a:r>
              <a:rPr lang="en-US" i="1" dirty="0" smtClean="0">
                <a:ea typeface="MS PGothic"/>
              </a:rPr>
              <a:t>elements</a:t>
            </a:r>
            <a:r>
              <a:rPr lang="en-US" dirty="0" smtClean="0">
                <a:ea typeface="MS PGothic"/>
              </a:rPr>
              <a:t> a </a:t>
            </a:r>
            <a:r>
              <a:rPr lang="en-US" i="1" dirty="0" smtClean="0">
                <a:ea typeface="MS PGothic"/>
              </a:rPr>
              <a:t>style rule</a:t>
            </a:r>
            <a:r>
              <a:rPr lang="en-US" dirty="0" smtClean="0">
                <a:ea typeface="MS PGothic"/>
              </a:rPr>
              <a:t> matches in the DOM.</a:t>
            </a:r>
          </a:p>
          <a:p>
            <a:pPr lvl="1" eaLnBrk="1" hangingPunct="1">
              <a:defRPr/>
            </a:pPr>
            <a:endParaRPr lang="en-US" dirty="0" smtClean="0">
              <a:ea typeface="MS PGothic"/>
            </a:endParaRPr>
          </a:p>
          <a:p>
            <a:pPr eaLnBrk="1" hangingPunct="1">
              <a:defRPr/>
            </a:pPr>
            <a:r>
              <a:rPr lang="en-US" dirty="0" smtClean="0">
                <a:ea typeface="MS PGothic"/>
              </a:rPr>
              <a:t>CSS 1 example: </a:t>
            </a:r>
            <a:r>
              <a:rPr lang="en-US" i="1" dirty="0" smtClean="0">
                <a:ea typeface="MS PGothic"/>
              </a:rPr>
              <a:t>p:hover, p:focus {…}</a:t>
            </a:r>
          </a:p>
          <a:p>
            <a:pPr eaLnBrk="1" hangingPunct="1">
              <a:defRPr/>
            </a:pPr>
            <a:endParaRPr lang="en-US" dirty="0" smtClean="0">
              <a:ea typeface="MS PGothic"/>
            </a:endParaRPr>
          </a:p>
          <a:p>
            <a:pPr eaLnBrk="1" hangingPunct="1">
              <a:defRPr/>
            </a:pPr>
            <a:endParaRPr lang="en-US" dirty="0" smtClean="0">
              <a:ea typeface="MS PGothic"/>
            </a:endParaRPr>
          </a:p>
          <a:p>
            <a:pPr eaLnBrk="1" hangingPunct="1">
              <a:defRPr/>
            </a:pPr>
            <a:r>
              <a:rPr lang="en-US" dirty="0" smtClean="0">
                <a:ea typeface="MS PGothic"/>
              </a:rPr>
              <a:t>CSS 2 example: </a:t>
            </a:r>
            <a:r>
              <a:rPr lang="en-US" i="1" dirty="0" smtClean="0">
                <a:ea typeface="MS PGothic"/>
              </a:rPr>
              <a:t>span[class="example"] {…}</a:t>
            </a:r>
          </a:p>
          <a:p>
            <a:pPr eaLnBrk="1" hangingPunct="1">
              <a:defRPr/>
            </a:pPr>
            <a:endParaRPr lang="en-US" dirty="0" smtClean="0">
              <a:ea typeface="MS PGothic"/>
            </a:endParaRPr>
          </a:p>
          <a:p>
            <a:pPr eaLnBrk="1" hangingPunct="1">
              <a:defRPr/>
            </a:pPr>
            <a:endParaRPr lang="en-US" dirty="0" smtClean="0">
              <a:ea typeface="MS PGothic"/>
            </a:endParaRPr>
          </a:p>
          <a:p>
            <a:pPr eaLnBrk="1" hangingPunct="1">
              <a:defRPr/>
            </a:pPr>
            <a:r>
              <a:rPr lang="en-US" dirty="0" smtClean="0">
                <a:ea typeface="MS PGothic"/>
              </a:rPr>
              <a:t>CSS 3 example: </a:t>
            </a:r>
            <a:r>
              <a:rPr lang="en-US" i="1" dirty="0" smtClean="0">
                <a:ea typeface="MS PGothic"/>
              </a:rPr>
              <a:t>object[type^="image/"] {…}</a:t>
            </a:r>
            <a:r>
              <a:rPr lang="en-US" dirty="0" smtClean="0">
                <a:ea typeface="MS PGothic"/>
              </a:rPr>
              <a:t/>
            </a:r>
            <a:br>
              <a:rPr lang="en-US" dirty="0" smtClean="0">
                <a:ea typeface="MS PGothic"/>
              </a:rPr>
            </a:br>
            <a:endParaRPr lang="en-US" dirty="0" smtClean="0">
              <a:ea typeface="MS PGothic"/>
            </a:endParaRPr>
          </a:p>
        </p:txBody>
      </p:sp>
      <p:sp>
        <p:nvSpPr>
          <p:cNvPr id="20485" name="Slide Number Placeholder 4"/>
          <p:cNvSpPr txBox="1">
            <a:spLocks noGrp="1"/>
          </p:cNvSpPr>
          <p:nvPr/>
        </p:nvSpPr>
        <p:spPr bwMode="auto">
          <a:xfrm>
            <a:off x="8505825" y="6553200"/>
            <a:ext cx="501650" cy="258763"/>
          </a:xfrm>
          <a:prstGeom prst="rect">
            <a:avLst/>
          </a:prstGeom>
          <a:noFill/>
          <a:ln w="9525">
            <a:noFill/>
            <a:miter lim="800000"/>
            <a:headEnd/>
            <a:tailEnd/>
          </a:ln>
        </p:spPr>
        <p:txBody>
          <a:bodyPr/>
          <a:lstStyle/>
          <a:p>
            <a:fld id="{CE88247F-FDCF-4F8A-927B-A4A850133CED}" type="slidenum">
              <a:rPr lang="en-US" sz="1000">
                <a:solidFill>
                  <a:schemeClr val="bg1"/>
                </a:solidFill>
              </a:rPr>
              <a:pPr/>
              <a:t>98</a:t>
            </a:fld>
            <a:endParaRPr lang="en-US" sz="1000">
              <a:solidFill>
                <a:schemeClr val="bg1"/>
              </a:solidFill>
            </a:endParaRPr>
          </a:p>
        </p:txBody>
      </p:sp>
      <p:graphicFrame>
        <p:nvGraphicFramePr>
          <p:cNvPr id="6" name="Table 5"/>
          <p:cNvGraphicFramePr>
            <a:graphicFrameLocks noGrp="1"/>
          </p:cNvGraphicFramePr>
          <p:nvPr/>
        </p:nvGraphicFramePr>
        <p:xfrm>
          <a:off x="444462" y="2804788"/>
          <a:ext cx="8237536" cy="652090"/>
        </p:xfrm>
        <a:graphic>
          <a:graphicData uri="http://schemas.openxmlformats.org/drawingml/2006/table">
            <a:tbl>
              <a:tblPr>
                <a:tableStyleId>{3C2FFA5D-87B4-456A-9821-1D502468CF0F}</a:tableStyleId>
              </a:tblPr>
              <a:tblGrid>
                <a:gridCol w="3168533"/>
                <a:gridCol w="5069003"/>
              </a:tblGrid>
              <a:tr h="652090">
                <a:tc>
                  <a:txBody>
                    <a:bodyPr/>
                    <a:lstStyle/>
                    <a:p>
                      <a:pPr fontAlgn="t"/>
                      <a:r>
                        <a:rPr lang="en-US" sz="1800" dirty="0" smtClean="0">
                          <a:effectLst/>
                        </a:rPr>
                        <a:t>E:active, E:hover, E:focus</a:t>
                      </a:r>
                      <a:endParaRPr lang="en-US" sz="1800" dirty="0">
                        <a:effectLst/>
                        <a:latin typeface="Arial"/>
                      </a:endParaRPr>
                    </a:p>
                  </a:txBody>
                  <a:tcPr anchor="ctr"/>
                </a:tc>
                <a:tc>
                  <a:txBody>
                    <a:bodyPr/>
                    <a:lstStyle/>
                    <a:p>
                      <a:pPr fontAlgn="t"/>
                      <a:r>
                        <a:rPr lang="en-US" sz="1800" dirty="0">
                          <a:effectLst/>
                        </a:rPr>
                        <a:t>an E element during certain user actions</a:t>
                      </a:r>
                      <a:endParaRPr lang="en-US" sz="1800" dirty="0">
                        <a:effectLst/>
                        <a:latin typeface="Arial"/>
                      </a:endParaRPr>
                    </a:p>
                  </a:txBody>
                  <a:tcPr anchor="ctr"/>
                </a:tc>
              </a:tr>
            </a:tbl>
          </a:graphicData>
        </a:graphic>
      </p:graphicFrame>
      <p:graphicFrame>
        <p:nvGraphicFramePr>
          <p:cNvPr id="7" name="Table 6"/>
          <p:cNvGraphicFramePr>
            <a:graphicFrameLocks noGrp="1"/>
          </p:cNvGraphicFramePr>
          <p:nvPr/>
        </p:nvGraphicFramePr>
        <p:xfrm>
          <a:off x="455613" y="4135107"/>
          <a:ext cx="8237536" cy="640080"/>
        </p:xfrm>
        <a:graphic>
          <a:graphicData uri="http://schemas.openxmlformats.org/drawingml/2006/table">
            <a:tbl>
              <a:tblPr>
                <a:effectLst>
                  <a:outerShdw blurRad="50800" dist="38100" dir="5400000" algn="t" rotWithShape="0">
                    <a:prstClr val="black">
                      <a:alpha val="40000"/>
                    </a:prstClr>
                  </a:outerShdw>
                </a:effectLst>
                <a:tableStyleId>{3C2FFA5D-87B4-456A-9821-1D502468CF0F}</a:tableStyleId>
              </a:tblPr>
              <a:tblGrid>
                <a:gridCol w="3157382"/>
                <a:gridCol w="5080154"/>
              </a:tblGrid>
              <a:tr h="640080">
                <a:tc>
                  <a:txBody>
                    <a:bodyPr/>
                    <a:lstStyle/>
                    <a:p>
                      <a:pPr fontAlgn="t"/>
                      <a:r>
                        <a:rPr lang="en-US" sz="1800" dirty="0">
                          <a:effectLst/>
                        </a:rPr>
                        <a:t>E[foo="bar"]</a:t>
                      </a:r>
                      <a:endParaRPr lang="en-US" sz="1800" dirty="0">
                        <a:effectLst/>
                        <a:latin typeface="Arial"/>
                      </a:endParaRPr>
                    </a:p>
                  </a:txBody>
                  <a:tcPr anchor="ctr"/>
                </a:tc>
                <a:tc>
                  <a:txBody>
                    <a:bodyPr/>
                    <a:lstStyle/>
                    <a:p>
                      <a:pPr fontAlgn="t"/>
                      <a:r>
                        <a:rPr lang="en-US" sz="1800" dirty="0">
                          <a:effectLst/>
                        </a:rPr>
                        <a:t>an E element whose "foo" attribute value is exactly equal to "bar"</a:t>
                      </a:r>
                      <a:endParaRPr lang="en-US" sz="1800" dirty="0">
                        <a:effectLst/>
                        <a:latin typeface="Arial"/>
                      </a:endParaRPr>
                    </a:p>
                  </a:txBody>
                  <a:tcPr anchor="ct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964755675"/>
              </p:ext>
            </p:extLst>
          </p:nvPr>
        </p:nvGraphicFramePr>
        <p:xfrm>
          <a:off x="455613" y="5520373"/>
          <a:ext cx="8237536" cy="640080"/>
        </p:xfrm>
        <a:graphic>
          <a:graphicData uri="http://schemas.openxmlformats.org/drawingml/2006/table">
            <a:tbl>
              <a:tblPr>
                <a:effectLst>
                  <a:outerShdw blurRad="50800" dist="38100" dir="5400000" algn="t" rotWithShape="0">
                    <a:prstClr val="black">
                      <a:alpha val="40000"/>
                    </a:prstClr>
                  </a:outerShdw>
                </a:effectLst>
                <a:tableStyleId>{3C2FFA5D-87B4-456A-9821-1D502468CF0F}</a:tableStyleId>
              </a:tblPr>
              <a:tblGrid>
                <a:gridCol w="3157382"/>
                <a:gridCol w="5080154"/>
              </a:tblGrid>
              <a:tr h="627240">
                <a:tc>
                  <a:txBody>
                    <a:bodyPr/>
                    <a:lstStyle/>
                    <a:p>
                      <a:pPr fontAlgn="t"/>
                      <a:r>
                        <a:rPr lang="en-US" sz="1800" dirty="0">
                          <a:effectLst/>
                        </a:rPr>
                        <a:t>E[foo^="bar"]</a:t>
                      </a:r>
                      <a:endParaRPr lang="en-US" sz="1800" dirty="0">
                        <a:effectLst/>
                        <a:latin typeface="Arial"/>
                      </a:endParaRPr>
                    </a:p>
                  </a:txBody>
                  <a:tcPr anchor="ctr"/>
                </a:tc>
                <a:tc>
                  <a:txBody>
                    <a:bodyPr/>
                    <a:lstStyle/>
                    <a:p>
                      <a:pPr fontAlgn="t"/>
                      <a:r>
                        <a:rPr lang="en-US" sz="1800" dirty="0">
                          <a:effectLst/>
                        </a:rPr>
                        <a:t>an E element whose "foo" attribute value begins exactly with the string "bar"</a:t>
                      </a:r>
                      <a:endParaRPr lang="en-US" sz="1800" dirty="0">
                        <a:effectLst/>
                        <a:latin typeface="Arial"/>
                      </a:endParaRPr>
                    </a:p>
                  </a:txBody>
                  <a:tcPr anchor="ctr"/>
                </a:tc>
              </a:tr>
            </a:tbl>
          </a:graphicData>
        </a:graphic>
      </p:graphicFrame>
    </p:spTree>
    <p:extLst>
      <p:ext uri="{BB962C8B-B14F-4D97-AF65-F5344CB8AC3E}">
        <p14:creationId xmlns:p14="http://schemas.microsoft.com/office/powerpoint/2010/main" val="549238572"/>
      </p:ext>
    </p:extLst>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smtClean="0">
                <a:ea typeface="MS PGothic"/>
              </a:rPr>
              <a:t>CSS Pseudo-Class Selectors</a:t>
            </a:r>
            <a:endParaRPr lang="en-US" sz="1800" smtClean="0">
              <a:ea typeface="MS PGothic"/>
            </a:endParaRPr>
          </a:p>
        </p:txBody>
      </p:sp>
      <p:sp>
        <p:nvSpPr>
          <p:cNvPr id="2" name="Date Placeholder 1"/>
          <p:cNvSpPr>
            <a:spLocks noGrp="1"/>
          </p:cNvSpPr>
          <p:nvPr>
            <p:ph type="dt" sz="half" idx="2"/>
          </p:nvPr>
        </p:nvSpPr>
        <p:spPr/>
        <p:txBody>
          <a:bodyPr/>
          <a:lstStyle/>
          <a:p>
            <a:r>
              <a:rPr lang="en-US" smtClean="0"/>
              <a:t>SWPC</a:t>
            </a:r>
            <a:endParaRPr lang="en-US" dirty="0"/>
          </a:p>
        </p:txBody>
      </p:sp>
      <p:sp>
        <p:nvSpPr>
          <p:cNvPr id="21507" name="Footer Placeholder 3"/>
          <p:cNvSpPr>
            <a:spLocks noGrp="1"/>
          </p:cNvSpPr>
          <p:nvPr>
            <p:ph type="ftr" sz="quarter" idx="3"/>
          </p:nvPr>
        </p:nvSpPr>
        <p:spPr bwMode="auto">
          <a:noFill/>
          <a:ln>
            <a:miter lim="800000"/>
            <a:headEnd/>
            <a:tailEnd/>
          </a:ln>
        </p:spPr>
        <p:txBody>
          <a:bodyPr/>
          <a:lstStyle/>
          <a:p>
            <a:r>
              <a:rPr lang="en-US" smtClean="0"/>
              <a:t>COLLABORATE. INNOVATE. ENRICH</a:t>
            </a:r>
          </a:p>
        </p:txBody>
      </p:sp>
      <p:sp>
        <p:nvSpPr>
          <p:cNvPr id="6" name="Slide Number Placeholder 22"/>
          <p:cNvSpPr>
            <a:spLocks noGrp="1"/>
          </p:cNvSpPr>
          <p:nvPr>
            <p:ph type="sldNum" sz="quarter" idx="4"/>
          </p:nvPr>
        </p:nvSpPr>
        <p:spPr>
          <a:xfrm>
            <a:off x="34645" y="6483748"/>
            <a:ext cx="422555" cy="219456"/>
          </a:xfrm>
          <a:prstGeom prst="rect">
            <a:avLst/>
          </a:prstGeom>
        </p:spPr>
        <p:txBody>
          <a:bodyPr/>
          <a:lstStyle/>
          <a:p>
            <a:pPr>
              <a:defRPr/>
            </a:pPr>
            <a:fld id="{4D84E6FC-53D0-466D-BC0D-5C3D68FE262B}" type="slidenum">
              <a:rPr lang="en-US"/>
              <a:pPr>
                <a:defRPr/>
              </a:pPr>
              <a:t>99</a:t>
            </a:fld>
            <a:endParaRPr lang="en-US" dirty="0"/>
          </a:p>
        </p:txBody>
      </p:sp>
      <p:sp>
        <p:nvSpPr>
          <p:cNvPr id="9" name="Content Placeholder 8"/>
          <p:cNvSpPr>
            <a:spLocks noGrp="1"/>
          </p:cNvSpPr>
          <p:nvPr>
            <p:ph sz="quarter" idx="10"/>
          </p:nvPr>
        </p:nvSpPr>
        <p:spPr>
          <a:prstGeom prst="rect">
            <a:avLst/>
          </a:prstGeom>
        </p:spPr>
        <p:txBody>
          <a:bodyPr>
            <a:normAutofit/>
          </a:bodyPr>
          <a:lstStyle/>
          <a:p>
            <a:pPr marL="0" indent="0" eaLnBrk="1" hangingPunct="1">
              <a:buFont typeface="Wingdings" pitchFamily="2" charset="2"/>
              <a:buNone/>
              <a:defRPr/>
            </a:pPr>
            <a:r>
              <a:rPr lang="en-US" i="1" dirty="0" smtClean="0">
                <a:cs typeface="ＭＳ Ｐゴシック" charset="-128"/>
              </a:rPr>
              <a:t>“To permit </a:t>
            </a:r>
            <a:r>
              <a:rPr lang="en-US" i="1" dirty="0">
                <a:cs typeface="ＭＳ Ｐゴシック" charset="-128"/>
              </a:rPr>
              <a:t>selection based on information that lies outside of the document </a:t>
            </a:r>
            <a:r>
              <a:rPr lang="en-US" i="1" dirty="0" smtClean="0">
                <a:cs typeface="ＭＳ Ｐゴシック" charset="-128"/>
              </a:rPr>
              <a:t>tree (the DOM).”</a:t>
            </a:r>
          </a:p>
          <a:p>
            <a:pPr marL="350838" lvl="1" indent="0" eaLnBrk="1" hangingPunct="1">
              <a:buFont typeface="Verdana" pitchFamily="34" charset="0"/>
              <a:buNone/>
              <a:defRPr/>
            </a:pPr>
            <a:endParaRPr lang="en-US" i="1" dirty="0" smtClean="0"/>
          </a:p>
          <a:p>
            <a:pPr eaLnBrk="1" hangingPunct="1">
              <a:defRPr/>
            </a:pPr>
            <a:r>
              <a:rPr lang="en-US" dirty="0" smtClean="0"/>
              <a:t>:first-child </a:t>
            </a:r>
            <a:r>
              <a:rPr lang="en-US" dirty="0" smtClean="0">
                <a:sym typeface="Wingdings" panose="05000000000000000000" pitchFamily="2" charset="2"/>
              </a:rPr>
              <a:t></a:t>
            </a:r>
            <a:r>
              <a:rPr lang="en-US" dirty="0" smtClean="0"/>
              <a:t> </a:t>
            </a:r>
            <a:br>
              <a:rPr lang="en-US" dirty="0" smtClean="0"/>
            </a:br>
            <a:r>
              <a:rPr lang="en-US" dirty="0" err="1" smtClean="0">
                <a:effectLst>
                  <a:glow rad="228600">
                    <a:schemeClr val="accent2">
                      <a:satMod val="175000"/>
                      <a:alpha val="40000"/>
                    </a:schemeClr>
                  </a:glow>
                </a:effectLst>
              </a:rPr>
              <a:t>ol</a:t>
            </a:r>
            <a:r>
              <a:rPr lang="en-US" dirty="0" smtClean="0">
                <a:effectLst>
                  <a:glow rad="228600">
                    <a:schemeClr val="accent2">
                      <a:satMod val="175000"/>
                      <a:alpha val="40000"/>
                    </a:schemeClr>
                  </a:glow>
                </a:effectLst>
              </a:rPr>
              <a:t> </a:t>
            </a:r>
            <a:r>
              <a:rPr lang="en-US" dirty="0">
                <a:effectLst>
                  <a:glow rad="228600">
                    <a:schemeClr val="accent2">
                      <a:satMod val="175000"/>
                      <a:alpha val="40000"/>
                    </a:schemeClr>
                  </a:glow>
                </a:effectLst>
              </a:rPr>
              <a:t>&gt; </a:t>
            </a:r>
            <a:r>
              <a:rPr lang="en-US" dirty="0" err="1" smtClean="0">
                <a:effectLst>
                  <a:glow rad="228600">
                    <a:schemeClr val="accent2">
                      <a:satMod val="175000"/>
                      <a:alpha val="40000"/>
                    </a:schemeClr>
                  </a:glow>
                </a:effectLst>
              </a:rPr>
              <a:t>li:first-child</a:t>
            </a:r>
            <a:r>
              <a:rPr lang="en-US" dirty="0" smtClean="0">
                <a:effectLst>
                  <a:glow rad="228600">
                    <a:schemeClr val="accent2">
                      <a:satMod val="175000"/>
                      <a:alpha val="40000"/>
                    </a:schemeClr>
                  </a:glow>
                </a:effectLst>
              </a:rPr>
              <a:t> </a:t>
            </a:r>
            <a:r>
              <a:rPr lang="en-US" dirty="0">
                <a:effectLst>
                  <a:glow rad="228600">
                    <a:schemeClr val="accent2">
                      <a:satMod val="175000"/>
                      <a:alpha val="40000"/>
                    </a:schemeClr>
                  </a:glow>
                </a:effectLst>
              </a:rPr>
              <a:t>{ font-weight : bold </a:t>
            </a:r>
            <a:r>
              <a:rPr lang="en-US" dirty="0" smtClean="0">
                <a:effectLst>
                  <a:glow rad="228600">
                    <a:schemeClr val="accent2">
                      <a:satMod val="175000"/>
                      <a:alpha val="40000"/>
                    </a:schemeClr>
                  </a:glow>
                </a:effectLst>
              </a:rPr>
              <a:t>}</a:t>
            </a:r>
          </a:p>
          <a:p>
            <a:pPr marL="339725" lvl="1" indent="0" eaLnBrk="1" hangingPunct="1">
              <a:buNone/>
              <a:defRPr/>
            </a:pPr>
            <a:r>
              <a:rPr lang="en-US" dirty="0" smtClean="0"/>
              <a:t>make first "li" child element of "</a:t>
            </a:r>
            <a:r>
              <a:rPr lang="en-US" dirty="0" err="1" smtClean="0"/>
              <a:t>ol</a:t>
            </a:r>
            <a:r>
              <a:rPr lang="en-US" dirty="0" smtClean="0"/>
              <a:t>" element bold</a:t>
            </a:r>
          </a:p>
          <a:p>
            <a:pPr eaLnBrk="1" hangingPunct="1">
              <a:defRPr/>
            </a:pPr>
            <a:r>
              <a:rPr lang="en-US" dirty="0" smtClean="0"/>
              <a:t>:</a:t>
            </a:r>
            <a:r>
              <a:rPr lang="en-US" dirty="0"/>
              <a:t>link and :</a:t>
            </a:r>
            <a:r>
              <a:rPr lang="en-US" dirty="0" smtClean="0"/>
              <a:t>visited </a:t>
            </a:r>
            <a:r>
              <a:rPr lang="en-US" dirty="0" smtClean="0">
                <a:sym typeface="Wingdings" panose="05000000000000000000" pitchFamily="2" charset="2"/>
              </a:rPr>
              <a:t></a:t>
            </a:r>
            <a:r>
              <a:rPr lang="en-US" dirty="0" smtClean="0"/>
              <a:t> </a:t>
            </a:r>
            <a:br>
              <a:rPr lang="en-US" dirty="0" smtClean="0"/>
            </a:br>
            <a:r>
              <a:rPr lang="en-US" dirty="0" err="1" smtClean="0">
                <a:effectLst>
                  <a:glow rad="228600">
                    <a:schemeClr val="accent2">
                      <a:satMod val="175000"/>
                      <a:alpha val="40000"/>
                    </a:schemeClr>
                  </a:glow>
                </a:effectLst>
              </a:rPr>
              <a:t>a.external:visited</a:t>
            </a:r>
            <a:r>
              <a:rPr lang="en-US" dirty="0" smtClean="0">
                <a:effectLst>
                  <a:glow rad="228600">
                    <a:schemeClr val="accent2">
                      <a:satMod val="175000"/>
                      <a:alpha val="40000"/>
                    </a:schemeClr>
                  </a:glow>
                </a:effectLst>
              </a:rPr>
              <a:t> </a:t>
            </a:r>
            <a:r>
              <a:rPr lang="en-US" dirty="0">
                <a:effectLst>
                  <a:glow rad="228600">
                    <a:schemeClr val="accent2">
                      <a:satMod val="175000"/>
                      <a:alpha val="40000"/>
                    </a:schemeClr>
                  </a:glow>
                </a:effectLst>
              </a:rPr>
              <a:t>{ color: blue }</a:t>
            </a:r>
          </a:p>
          <a:p>
            <a:pPr marL="339725" lvl="1" indent="0" eaLnBrk="1" hangingPunct="1">
              <a:buNone/>
              <a:defRPr/>
            </a:pPr>
            <a:r>
              <a:rPr lang="en-US" dirty="0" smtClean="0"/>
              <a:t>causes </a:t>
            </a:r>
            <a:r>
              <a:rPr lang="en-US" dirty="0"/>
              <a:t>"</a:t>
            </a:r>
            <a:r>
              <a:rPr lang="en-US" dirty="0" err="1" smtClean="0"/>
              <a:t>a.external</a:t>
            </a:r>
            <a:r>
              <a:rPr lang="en-US" dirty="0"/>
              <a:t>"</a:t>
            </a:r>
            <a:r>
              <a:rPr lang="en-US" dirty="0" smtClean="0"/>
              <a:t> link </a:t>
            </a:r>
            <a:r>
              <a:rPr lang="en-US" dirty="0"/>
              <a:t>to </a:t>
            </a:r>
            <a:r>
              <a:rPr lang="en-US" dirty="0" smtClean="0"/>
              <a:t>be blue if visited</a:t>
            </a:r>
          </a:p>
          <a:p>
            <a:pPr marL="339725" lvl="1" indent="0" eaLnBrk="1" hangingPunct="1">
              <a:buNone/>
              <a:defRPr/>
            </a:pPr>
            <a:r>
              <a:rPr lang="en-US" dirty="0" smtClean="0"/>
              <a:t>&lt;a </a:t>
            </a:r>
            <a:r>
              <a:rPr lang="en-US" dirty="0"/>
              <a:t>class="external" </a:t>
            </a:r>
            <a:r>
              <a:rPr lang="en-US" dirty="0" err="1"/>
              <a:t>href</a:t>
            </a:r>
            <a:r>
              <a:rPr lang="en-US" dirty="0"/>
              <a:t>="http</a:t>
            </a:r>
            <a:r>
              <a:rPr lang="en-US" dirty="0" smtClean="0"/>
              <a:t>://intel.com/"&gt;Intel&lt;/a&gt;</a:t>
            </a:r>
          </a:p>
          <a:p>
            <a:pPr eaLnBrk="1" hangingPunct="1">
              <a:defRPr/>
            </a:pPr>
            <a:r>
              <a:rPr lang="en-US" dirty="0" smtClean="0"/>
              <a:t>:hover, :active and :focus </a:t>
            </a:r>
            <a:r>
              <a:rPr lang="en-US" dirty="0" smtClean="0">
                <a:sym typeface="Wingdings" panose="05000000000000000000" pitchFamily="2" charset="2"/>
              </a:rPr>
              <a:t></a:t>
            </a:r>
            <a:r>
              <a:rPr lang="en-US" dirty="0" smtClean="0"/>
              <a:t> </a:t>
            </a:r>
            <a:r>
              <a:rPr lang="en-US" dirty="0"/>
              <a:t/>
            </a:r>
            <a:br>
              <a:rPr lang="en-US" dirty="0"/>
            </a:br>
            <a:r>
              <a:rPr lang="en-US" dirty="0" smtClean="0">
                <a:effectLst>
                  <a:glow rad="228600">
                    <a:schemeClr val="accent2">
                      <a:satMod val="175000"/>
                      <a:alpha val="40000"/>
                    </a:schemeClr>
                  </a:glow>
                </a:effectLst>
              </a:rPr>
              <a:t>a:hover </a:t>
            </a:r>
            <a:r>
              <a:rPr lang="en-US" dirty="0">
                <a:effectLst>
                  <a:glow rad="228600">
                    <a:schemeClr val="accent2">
                      <a:satMod val="175000"/>
                      <a:alpha val="40000"/>
                    </a:schemeClr>
                  </a:glow>
                </a:effectLst>
              </a:rPr>
              <a:t>{ </a:t>
            </a:r>
            <a:r>
              <a:rPr lang="en-US" dirty="0" smtClean="0">
                <a:effectLst>
                  <a:glow rad="228600">
                    <a:schemeClr val="accent2">
                      <a:satMod val="175000"/>
                      <a:alpha val="40000"/>
                    </a:schemeClr>
                  </a:glow>
                </a:effectLst>
              </a:rPr>
              <a:t>color </a:t>
            </a:r>
            <a:r>
              <a:rPr lang="en-US" dirty="0">
                <a:effectLst>
                  <a:glow rad="228600">
                    <a:schemeClr val="accent2">
                      <a:satMod val="175000"/>
                      <a:alpha val="40000"/>
                    </a:schemeClr>
                  </a:glow>
                </a:effectLst>
              </a:rPr>
              <a:t>: </a:t>
            </a:r>
            <a:r>
              <a:rPr lang="en-US" dirty="0" smtClean="0">
                <a:effectLst>
                  <a:glow rad="228600">
                    <a:schemeClr val="accent2">
                      <a:satMod val="175000"/>
                      <a:alpha val="40000"/>
                    </a:schemeClr>
                  </a:glow>
                </a:effectLst>
              </a:rPr>
              <a:t>fuchsia </a:t>
            </a:r>
            <a:r>
              <a:rPr lang="en-US" dirty="0">
                <a:effectLst>
                  <a:glow rad="228600">
                    <a:schemeClr val="accent2">
                      <a:satMod val="175000"/>
                      <a:alpha val="40000"/>
                    </a:schemeClr>
                  </a:glow>
                </a:effectLst>
              </a:rPr>
              <a:t>}</a:t>
            </a:r>
          </a:p>
          <a:p>
            <a:pPr marL="339725" lvl="1" indent="0" eaLnBrk="1" hangingPunct="1">
              <a:buNone/>
              <a:defRPr/>
            </a:pPr>
            <a:r>
              <a:rPr lang="en-US" dirty="0" smtClean="0"/>
              <a:t>make any "a" element (link) turn fuchsia when hovered over</a:t>
            </a:r>
            <a:endParaRPr lang="en-US" dirty="0"/>
          </a:p>
        </p:txBody>
      </p:sp>
      <p:sp>
        <p:nvSpPr>
          <p:cNvPr id="21508" name="Slide Number Placeholder 4"/>
          <p:cNvSpPr txBox="1">
            <a:spLocks noGrp="1"/>
          </p:cNvSpPr>
          <p:nvPr/>
        </p:nvSpPr>
        <p:spPr bwMode="auto">
          <a:xfrm>
            <a:off x="8505825" y="6553200"/>
            <a:ext cx="501650" cy="258763"/>
          </a:xfrm>
          <a:prstGeom prst="rect">
            <a:avLst/>
          </a:prstGeom>
          <a:noFill/>
          <a:ln w="9525">
            <a:noFill/>
            <a:miter lim="800000"/>
            <a:headEnd/>
            <a:tailEnd/>
          </a:ln>
        </p:spPr>
        <p:txBody>
          <a:bodyPr/>
          <a:lstStyle/>
          <a:p>
            <a:fld id="{CC7CE0C9-6E0E-4252-94E4-7E24F116224C}" type="slidenum">
              <a:rPr lang="en-US" sz="1000">
                <a:solidFill>
                  <a:schemeClr val="bg1"/>
                </a:solidFill>
              </a:rPr>
              <a:pPr/>
              <a:t>99</a:t>
            </a:fld>
            <a:endParaRPr lang="en-US" sz="1000">
              <a:solidFill>
                <a:schemeClr val="bg1"/>
              </a:solidFill>
            </a:endParaRPr>
          </a:p>
        </p:txBody>
      </p:sp>
    </p:spTree>
    <p:extLst>
      <p:ext uri="{BB962C8B-B14F-4D97-AF65-F5344CB8AC3E}">
        <p14:creationId xmlns:p14="http://schemas.microsoft.com/office/powerpoint/2010/main" val="2631463501"/>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swpc_ppt">
  <a:themeElements>
    <a:clrScheme name="Intel2011">
      <a:dk1>
        <a:srgbClr val="061922"/>
      </a:dk1>
      <a:lt1>
        <a:srgbClr val="FFFFFF"/>
      </a:lt1>
      <a:dk2>
        <a:srgbClr val="939598"/>
      </a:dk2>
      <a:lt2>
        <a:srgbClr val="C00000"/>
      </a:lt2>
      <a:accent1>
        <a:srgbClr val="0071C5"/>
      </a:accent1>
      <a:accent2>
        <a:srgbClr val="00AEEF"/>
      </a:accent2>
      <a:accent3>
        <a:srgbClr val="004280"/>
      </a:accent3>
      <a:accent4>
        <a:srgbClr val="FFDA00"/>
      </a:accent4>
      <a:accent5>
        <a:srgbClr val="A6CE39"/>
      </a:accent5>
      <a:accent6>
        <a:srgbClr val="FDB813"/>
      </a:accent6>
      <a:hlink>
        <a:srgbClr val="0000FF"/>
      </a:hlink>
      <a:folHlink>
        <a:srgbClr val="800080"/>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5000">
              <a:schemeClr val="accent2"/>
            </a:gs>
            <a:gs pos="95000">
              <a:schemeClr val="accent1"/>
            </a:gs>
          </a:gsLst>
          <a:lin ang="16200000" scaled="0"/>
          <a:tileRect/>
        </a:gradFill>
        <a:ln w="3175" cap="flat" cmpd="sng" algn="ctr">
          <a:solidFill>
            <a:schemeClr val="tx1"/>
          </a:solidFill>
          <a:prstDash val="solid"/>
          <a:round/>
          <a:headEnd type="none" w="sm" len="sm"/>
          <a:tailEnd type="none" w="sm" len="sm"/>
        </a:ln>
        <a:effectLst/>
      </a:spPr>
      <a:bodyPr vert="horz" wrap="none" lIns="91440" tIns="45720" rIns="91440" bIns="45720" numCol="1" rtlCol="0" anchor="ctr" anchorCtr="0" compatLnSpc="1">
        <a:prstTxWarp prst="textNoShape">
          <a:avLst/>
        </a:prstTxWarp>
      </a:bodyPr>
      <a:lstStyle>
        <a:defPPr algn="ctr" rtl="0" eaLnBrk="0" fontAlgn="base" hangingPunct="0">
          <a:spcBef>
            <a:spcPct val="0"/>
          </a:spcBef>
          <a:spcAft>
            <a:spcPct val="0"/>
          </a:spcAft>
          <a:defRPr sz="2000" b="1" kern="1200" smtClean="0">
            <a:solidFill>
              <a:schemeClr val="tx1"/>
            </a:solidFill>
            <a:latin typeface="Neo Sans Intel" pitchFamily="34" charset="0"/>
            <a:ea typeface="+mn-ea"/>
            <a:cs typeface="Arial" pitchFamily="34" charset="0"/>
          </a:defRPr>
        </a:defPPr>
      </a:lst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SWPC181-SWPC2013-Intel-XDK-Tutorial.pptx" id="{686F69E2-CAD8-48A0-8F6C-42F3EA85CAD1}" vid="{E2E8FC58-443A-4214-A57F-DD1E27BB5CDA}"/>
    </a:ext>
  </a:extLst>
</a:theme>
</file>

<file path=ppt/theme/theme2.xml><?xml version="1.0" encoding="utf-8"?>
<a:theme xmlns:a="http://schemas.openxmlformats.org/drawingml/2006/main" name="1_Custom Design">
  <a:themeElements>
    <a:clrScheme name="IDF 2013">
      <a:dk1>
        <a:sysClr val="windowText" lastClr="000000"/>
      </a:dk1>
      <a:lt1>
        <a:sysClr val="window" lastClr="FFFFFF"/>
      </a:lt1>
      <a:dk2>
        <a:srgbClr val="004280"/>
      </a:dk2>
      <a:lt2>
        <a:srgbClr val="939895"/>
      </a:lt2>
      <a:accent1>
        <a:srgbClr val="00AEEF"/>
      </a:accent1>
      <a:accent2>
        <a:srgbClr val="A6CE39"/>
      </a:accent2>
      <a:accent3>
        <a:srgbClr val="FDB813"/>
      </a:accent3>
      <a:accent4>
        <a:srgbClr val="F37021"/>
      </a:accent4>
      <a:accent5>
        <a:srgbClr val="C00000"/>
      </a:accent5>
      <a:accent6>
        <a:srgbClr val="7030A0"/>
      </a:accent6>
      <a:hlink>
        <a:srgbClr val="085CA8"/>
      </a:hlink>
      <a:folHlink>
        <a:srgbClr val="939598"/>
      </a:folHlink>
    </a:clrScheme>
    <a:fontScheme name="IDF 2013">
      <a:majorFont>
        <a:latin typeface="Verdana"/>
        <a:ea typeface=""/>
        <a:cs typeface="Arial"/>
      </a:majorFont>
      <a:minorFont>
        <a:latin typeface="Verdana"/>
        <a:ea typeface=""/>
        <a:cs typeface="Arial"/>
      </a:minorFont>
    </a:fontScheme>
    <a:fmtScheme name="Smokey Glass">
      <a:fillStyleLst>
        <a:solidFill>
          <a:schemeClr val="phClr"/>
        </a:solidFill>
        <a:gradFill rotWithShape="1">
          <a:gsLst>
            <a:gs pos="0">
              <a:schemeClr val="phClr">
                <a:tint val="83000"/>
                <a:shade val="100000"/>
                <a:satMod val="100000"/>
              </a:schemeClr>
            </a:gs>
            <a:gs pos="100000">
              <a:schemeClr val="phClr">
                <a:tint val="61000"/>
                <a:alpha val="100000"/>
                <a:satMod val="180000"/>
              </a:schemeClr>
            </a:gs>
          </a:gsLst>
          <a:path path="circle">
            <a:fillToRect l="100000" t="100000" r="100000" b="100000"/>
          </a:path>
        </a:gradFill>
        <a:gradFill rotWithShape="1">
          <a:gsLst>
            <a:gs pos="0">
              <a:schemeClr val="phClr">
                <a:shade val="85000"/>
              </a:schemeClr>
            </a:gs>
            <a:gs pos="100000">
              <a:schemeClr val="phClr">
                <a:tint val="90000"/>
                <a:alpha val="100000"/>
                <a:satMod val="18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effectStyle>
        <a:effectStyle>
          <a:effectLst/>
        </a:effectStyle>
        <a:effectStyle>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WPC181-SWPC2013-Intel-XDK-Tutorial.pptx" id="{686F69E2-CAD8-48A0-8F6C-42F3EA85CAD1}" vid="{3E0676C2-8276-4701-887D-2FF33A1D0B4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Example_x0020_Abstracts xmlns="3d4b6912-1179-493d-a4d8-f079e557c7c9">Presentations</Example_x0020_Abstract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5C1191C3465E443A9921889991BF160" ma:contentTypeVersion="1" ma:contentTypeDescription="Create a new document." ma:contentTypeScope="" ma:versionID="a4f16422733837337d5458824afffa29">
  <xsd:schema xmlns:xsd="http://www.w3.org/2001/XMLSchema" xmlns:xs="http://www.w3.org/2001/XMLSchema" xmlns:p="http://schemas.microsoft.com/office/2006/metadata/properties" xmlns:ns2="3d4b6912-1179-493d-a4d8-f079e557c7c9" targetNamespace="http://schemas.microsoft.com/office/2006/metadata/properties" ma:root="true" ma:fieldsID="e2332484233b5715775f83c67c9a1c18" ns2:_="">
    <xsd:import namespace="3d4b6912-1179-493d-a4d8-f079e557c7c9"/>
    <xsd:element name="properties">
      <xsd:complexType>
        <xsd:sequence>
          <xsd:element name="documentManagement">
            <xsd:complexType>
              <xsd:all>
                <xsd:element ref="ns2:Example_x0020_Abstracts"/>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d4b6912-1179-493d-a4d8-f079e557c7c9" elementFormDefault="qualified">
    <xsd:import namespace="http://schemas.microsoft.com/office/2006/documentManagement/types"/>
    <xsd:import namespace="http://schemas.microsoft.com/office/infopath/2007/PartnerControls"/>
    <xsd:element name="Example_x0020_Abstracts" ma:index="8" ma:displayName="Example Abstracts" ma:default="General" ma:format="RadioButtons" ma:internalName="Example_x0020_Abstracts">
      <xsd:simpleType>
        <xsd:restriction base="dms:Choice">
          <xsd:enumeration value="General"/>
          <xsd:enumeration value="Demos"/>
          <xsd:enumeration value="Posters"/>
          <xsd:enumeration value="Presentation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05AF60F-8590-4833-8783-B8292EF32C02}">
  <ds:schemaRefs>
    <ds:schemaRef ds:uri="http://schemas.microsoft.com/sharepoint/v3/contenttype/forms"/>
  </ds:schemaRefs>
</ds:datastoreItem>
</file>

<file path=customXml/itemProps2.xml><?xml version="1.0" encoding="utf-8"?>
<ds:datastoreItem xmlns:ds="http://schemas.openxmlformats.org/officeDocument/2006/customXml" ds:itemID="{1B7BA345-F1AA-43DA-8388-1A526C91A3C5}">
  <ds:schemaRefs>
    <ds:schemaRef ds:uri="http://purl.org/dc/terms/"/>
    <ds:schemaRef ds:uri="http://schemas.openxmlformats.org/package/2006/metadata/core-properties"/>
    <ds:schemaRef ds:uri="http://schemas.microsoft.com/office/2006/documentManagement/types"/>
    <ds:schemaRef ds:uri="3d4b6912-1179-493d-a4d8-f079e557c7c9"/>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132E6AEE-BBD2-4A0B-9C66-517A5D9925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d4b6912-1179-493d-a4d8-f079e557c7c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2122</TotalTime>
  <Words>11880</Words>
  <Application>Microsoft Office PowerPoint</Application>
  <PresentationFormat>On-screen Show (4:3)</PresentationFormat>
  <Paragraphs>2136</Paragraphs>
  <Slides>136</Slides>
  <Notes>65</Notes>
  <HiddenSlides>4</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136</vt:i4>
      </vt:variant>
    </vt:vector>
  </HeadingPairs>
  <TitlesOfParts>
    <vt:vector size="153" baseType="lpstr">
      <vt:lpstr>ＭＳ ゴシック</vt:lpstr>
      <vt:lpstr>MS PGothic</vt:lpstr>
      <vt:lpstr>MS PGothic</vt:lpstr>
      <vt:lpstr>Arial</vt:lpstr>
      <vt:lpstr>Calibri</vt:lpstr>
      <vt:lpstr>Calibri Light</vt:lpstr>
      <vt:lpstr>Cambria</vt:lpstr>
      <vt:lpstr>Consolas</vt:lpstr>
      <vt:lpstr>Courier New</vt:lpstr>
      <vt:lpstr>Gill Sans</vt:lpstr>
      <vt:lpstr>Neo Sans Intel</vt:lpstr>
      <vt:lpstr>Neo Sans Intel Light</vt:lpstr>
      <vt:lpstr>Symbol</vt:lpstr>
      <vt:lpstr>Verdana</vt:lpstr>
      <vt:lpstr>Wingdings</vt:lpstr>
      <vt:lpstr>swpc_ppt</vt:lpstr>
      <vt:lpstr>1_Custom Design</vt:lpstr>
      <vt:lpstr>Using the Intel® XDK to Create Cross-Platform HTML5 Applications for Mobile Devices</vt:lpstr>
      <vt:lpstr>Legal Notices</vt:lpstr>
      <vt:lpstr>Intel® XDK Executive Summary</vt:lpstr>
      <vt:lpstr>What do these trend lines represent?</vt:lpstr>
      <vt:lpstr>Platform Operating System Trends</vt:lpstr>
      <vt:lpstr>Creating Apps for Multiple Platforms…</vt:lpstr>
      <vt:lpstr>…Requires Lots of Time and Money</vt:lpstr>
      <vt:lpstr>What’s Common Across these Platforms?</vt:lpstr>
      <vt:lpstr>Why is HTML5 Interesting?</vt:lpstr>
      <vt:lpstr>Native Versus Web Apps on Mobile</vt:lpstr>
      <vt:lpstr>Hybrid HTML5 App Advantage</vt:lpstr>
      <vt:lpstr>Why Hybrid HTML5 Apps?</vt:lpstr>
      <vt:lpstr>Web vs. Hybrid vs. HTML5 Applications</vt:lpstr>
      <vt:lpstr>Hybrid HTML5 App Block Diagram</vt:lpstr>
      <vt:lpstr>Inside a Browser vs. Inside a WebView</vt:lpstr>
      <vt:lpstr>Intel® XDK – Tools for  Hybrid HTML5 App Development</vt:lpstr>
      <vt:lpstr>Use HTML/CSS/JS for UI and Program Logic…</vt:lpstr>
      <vt:lpstr>…and /fōn•gap/ for Device Feature Access</vt:lpstr>
      <vt:lpstr>Installation Logistics</vt:lpstr>
      <vt:lpstr>Installation of the Intel XDK</vt:lpstr>
      <vt:lpstr>Activity #1 Layout and Design</vt:lpstr>
      <vt:lpstr>Develop: Mobile App Design Tools</vt:lpstr>
      <vt:lpstr>Summary: Mobile App Design Tools</vt:lpstr>
      <vt:lpstr>Exercise: Mobile App Design Tools</vt:lpstr>
      <vt:lpstr>Activity #1</vt:lpstr>
      <vt:lpstr>Activity #2 Test and Debug</vt:lpstr>
      <vt:lpstr>Test: Emulate and On-Device Debug</vt:lpstr>
      <vt:lpstr>Summary: Emulate  and On-Device Debug</vt:lpstr>
      <vt:lpstr>Exercise: Emulate and On-Device Debug</vt:lpstr>
      <vt:lpstr>Activity #2</vt:lpstr>
      <vt:lpstr>Activity #3 Package and Build</vt:lpstr>
      <vt:lpstr>Deploy: Package and Build</vt:lpstr>
      <vt:lpstr>Summary: Package and Build</vt:lpstr>
      <vt:lpstr>Exercise: Build for a Supported Platform</vt:lpstr>
      <vt:lpstr>Activity #3</vt:lpstr>
      <vt:lpstr>Intel® HTML5  App Porter Tool - BETA</vt:lpstr>
      <vt:lpstr>You Have Deployed an iOS* App...</vt:lpstr>
      <vt:lpstr>iOS* to HTML5 Translation Process</vt:lpstr>
      <vt:lpstr>Demo: iOS* to HTML5 Translation</vt:lpstr>
      <vt:lpstr>iOS* to HTML5 Translation  Before and After Shots</vt:lpstr>
      <vt:lpstr>PowerPoint Presentation</vt:lpstr>
      <vt:lpstr>Additional Sources of Information</vt:lpstr>
      <vt:lpstr>Backup Slides</vt:lpstr>
      <vt:lpstr>Why Does Intel Love HTML5?</vt:lpstr>
      <vt:lpstr>Taking HTML5 Further</vt:lpstr>
      <vt:lpstr>Application Platform Trends</vt:lpstr>
      <vt:lpstr>Starting From a Sample</vt:lpstr>
      <vt:lpstr>Integrated Brackets* Editor</vt:lpstr>
      <vt:lpstr>App Game Interface</vt:lpstr>
      <vt:lpstr>Typical Viewport Configuration</vt:lpstr>
      <vt:lpstr>Typical Media Query</vt:lpstr>
      <vt:lpstr>Load Your Script Files Locally, Not via a CDN</vt:lpstr>
      <vt:lpstr>HTML5 Device Application Challenges</vt:lpstr>
      <vt:lpstr>HTML5 Trades Optimization for Portability</vt:lpstr>
      <vt:lpstr>Browser Engine Differences Support of HTML5 among browsers</vt:lpstr>
      <vt:lpstr>Distribution of Android Devices http://developer.android.com/about/dashboards/index.html </vt:lpstr>
      <vt:lpstr>Screen Size and Densities</vt:lpstr>
      <vt:lpstr>Slowly, Android 2.x will Disappear</vt:lpstr>
      <vt:lpstr>Apache Cordova* Essentials pronounced /fōn-gap/</vt:lpstr>
      <vt:lpstr>/fōn-gap/ is a Cross Platform Tool /fōn-gap/ is not…</vt:lpstr>
      <vt:lpstr>Apache Cordova (/fōn-gap/) Device APIs</vt:lpstr>
      <vt:lpstr>Apache Cordova (/fōn-gap/) API Sampling</vt:lpstr>
      <vt:lpstr>Apache Cordova Platform Support Levels</vt:lpstr>
      <vt:lpstr>Apache Cordova Method of Operation</vt:lpstr>
      <vt:lpstr>Apache Cordova Application Block Diagram</vt:lpstr>
      <vt:lpstr>Just Think of it as a Tasty “Black and Tan”</vt:lpstr>
      <vt:lpstr>Android SDK and /fōn-gap/ Project Example</vt:lpstr>
      <vt:lpstr>HTML5 Device App on My Local Disk</vt:lpstr>
      <vt:lpstr>HTML5 Device App in an Android APK</vt:lpstr>
      <vt:lpstr>HTML5 Device App in a Windows Phone XAP</vt:lpstr>
      <vt:lpstr>With Cordova do I Have to Learn to use the Android, Xcode and Visual Studio ’12 SDKs!?</vt:lpstr>
      <vt:lpstr>Intel® XDK Handles the Cordova Stuff!</vt:lpstr>
      <vt:lpstr>HTML5 Basics</vt:lpstr>
      <vt:lpstr>What is an HTML5 Application?</vt:lpstr>
      <vt:lpstr>Űber Simple HTML5 “Application”</vt:lpstr>
      <vt:lpstr>HTML5 Programming Recommendations</vt:lpstr>
      <vt:lpstr>Differences Between Mobile and Desktop</vt:lpstr>
      <vt:lpstr>Which HTML5 Features Can I Use?</vt:lpstr>
      <vt:lpstr>Core and Common HTML Elements (tags)</vt:lpstr>
      <vt:lpstr>Key New HTML5 Semantic Elements</vt:lpstr>
      <vt:lpstr>HTML Element Attributes</vt:lpstr>
      <vt:lpstr>Simple HTML5 DOM Example</vt:lpstr>
      <vt:lpstr>DOM Structure of Simple Example Useful for Defining CSS Selectors</vt:lpstr>
      <vt:lpstr>HTML DOM Objects</vt:lpstr>
      <vt:lpstr>HTML DOM Properties and Methods</vt:lpstr>
      <vt:lpstr>Locating DOM Elements using JavaScript</vt:lpstr>
      <vt:lpstr>HTML DOM Events</vt:lpstr>
      <vt:lpstr>JavaScript Usage</vt:lpstr>
      <vt:lpstr>Change HTML Element with JavaScript – using innerHTML</vt:lpstr>
      <vt:lpstr>Change HTML Element with JavaScript – using an event</vt:lpstr>
      <vt:lpstr>Change HTML Element with JavaScript – using styles (CSS)</vt:lpstr>
      <vt:lpstr>JavaScript Libraries</vt:lpstr>
      <vt:lpstr>HTML5, JavaScript and CSS Books</vt:lpstr>
      <vt:lpstr>A Few Useful HTML5 References</vt:lpstr>
      <vt:lpstr>CSS (Cascading Style Sheets)</vt:lpstr>
      <vt:lpstr>CSS3 Styling Examples</vt:lpstr>
      <vt:lpstr>Basic CSS Selectors</vt:lpstr>
      <vt:lpstr>Complex CSS Selectors w3.org/TR/2009/PR-css3-selectors-20091215/</vt:lpstr>
      <vt:lpstr>CSS Pseudo-Class Selectors</vt:lpstr>
      <vt:lpstr>CSS Pseudo-Element Selectors</vt:lpstr>
      <vt:lpstr>Important Features Added with CSS3</vt:lpstr>
      <vt:lpstr>Tools to Understand and Build CSS Rules</vt:lpstr>
      <vt:lpstr>CSS Gradient Tools and more…</vt:lpstr>
      <vt:lpstr>Some CSS References to Get Started  (in no particular order or preference)</vt:lpstr>
      <vt:lpstr>JavaScript</vt:lpstr>
      <vt:lpstr>JavaScript Basics</vt:lpstr>
      <vt:lpstr>JavaScript Arrays</vt:lpstr>
      <vt:lpstr>JavaScript Objects</vt:lpstr>
      <vt:lpstr>JavaScript Builtin Objects</vt:lpstr>
      <vt:lpstr>JavaScript Arrays and Objects</vt:lpstr>
      <vt:lpstr>JavaScript Prototypes</vt:lpstr>
      <vt:lpstr>JSON</vt:lpstr>
      <vt:lpstr>JavaScript Callbacks and Events</vt:lpstr>
      <vt:lpstr>JavaScript Namespaces and Closures</vt:lpstr>
      <vt:lpstr>JavaScript Namespaces and Closures</vt:lpstr>
      <vt:lpstr>JavaScript Exception Handling</vt:lpstr>
      <vt:lpstr>JavaScript Exception Handling</vt:lpstr>
      <vt:lpstr>jQuery</vt:lpstr>
      <vt:lpstr>jQuery Background</vt:lpstr>
      <vt:lpstr>jQuery DOM Manipulation</vt:lpstr>
      <vt:lpstr>jQuery Selectors - Basic</vt:lpstr>
      <vt:lpstr>jQuery Selectors - Advanced</vt:lpstr>
      <vt:lpstr>jQuery Animation Effects</vt:lpstr>
      <vt:lpstr>Attaching and Detaching  Event Handlers to DOM Elements</vt:lpstr>
      <vt:lpstr>jQuery Plugins</vt:lpstr>
      <vt:lpstr>jQuery Mobile and jQueryUI Plugins</vt:lpstr>
      <vt:lpstr>Chrome Dev Tools (CDT)</vt:lpstr>
      <vt:lpstr>Debug Tools for Chrome Browser</vt:lpstr>
      <vt:lpstr>CDT Elements Tab</vt:lpstr>
      <vt:lpstr>CDT Resources Tab</vt:lpstr>
      <vt:lpstr>CDT Sources Tab – JavaScript Debugger</vt:lpstr>
      <vt:lpstr>CDT Console Tab – Interactive JavaScript</vt:lpstr>
      <vt:lpstr>CDT Network Tab</vt:lpstr>
      <vt:lpstr>CDT Timeline Tab</vt:lpstr>
      <vt:lpstr>CDT Profiles Tab</vt:lpstr>
      <vt:lpstr>CDT Audits Tab</vt:lpstr>
    </vt:vector>
  </TitlesOfParts>
  <Company>Intel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the Intel® XDK to Create Cross-Platform HTML5 Applications for Mobile Devices</dc:title>
  <dc:creator>Fischer, Paul A</dc:creator>
  <cp:lastModifiedBy>Fischer, Paul A</cp:lastModifiedBy>
  <cp:revision>151</cp:revision>
  <dcterms:created xsi:type="dcterms:W3CDTF">2013-08-06T00:51:56Z</dcterms:created>
  <dcterms:modified xsi:type="dcterms:W3CDTF">2013-10-04T22:42:36Z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0x01010005C1191C3465E443A9921889991BF160</vt:lpwstr>
  </property>
  <property fmtid="{D5CDD505-2E9C-101B-9397-08002B2CF9AE}" pid="3" name="Order">
    <vt:r8>8500</vt:r8>
  </property>
  <property fmtid="{D5CDD505-2E9C-101B-9397-08002B2CF9AE}" pid="4" name="TemplateUrl">
    <vt:lpwstr/>
  </property>
  <property fmtid="{D5CDD505-2E9C-101B-9397-08002B2CF9AE}" pid="5" name="_CopySource">
    <vt:lpwstr>https://sharepoint.amr.ith.intel.com/sites/SWPC/2013 Conference/InternalSite/Communications/Templates/PresentationGuidelines2013.pptx</vt:lpwstr>
  </property>
  <property fmtid="{D5CDD505-2E9C-101B-9397-08002B2CF9AE}" pid="6" name="xd_ProgID">
    <vt:lpwstr/>
  </property>
</Properties>
</file>